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9"/>
  </p:notesMasterIdLst>
  <p:sldIdLst>
    <p:sldId id="262" r:id="rId5"/>
    <p:sldId id="265" r:id="rId6"/>
    <p:sldId id="260" r:id="rId7"/>
    <p:sldId id="266" r:id="rId8"/>
  </p:sldIdLst>
  <p:sldSz cx="142557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E8077"/>
    <a:srgbClr val="D65A49"/>
    <a:srgbClr val="6BDFD7"/>
    <a:srgbClr val="219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964F7-3E32-E594-E05F-73C8EE650FB0}" v="90" dt="2024-05-14T11:00:07.583"/>
    <p1510:client id="{3C6941D2-111F-1676-C5AB-C5EA0C9673EC}" v="292" dt="2024-05-14T07:34:37.584"/>
    <p1510:client id="{5721429F-1CB3-CD6E-C5E4-DE9A8479A45F}" v="5" dt="2024-05-14T11:07:51.154"/>
    <p1510:client id="{77A5F72E-5E11-AD4C-E02E-CB7973DFCF44}" v="199" dt="2024-05-14T07:43:42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5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YLEKOVA Mina (REFORM)" userId="S::mina.shoylekova@ec.europa.eu::b4168284-0ace-41d0-8049-10592f1d2cfc" providerId="AD" clId="Web-{D25269A0-799C-406C-4780-E7EED04BFB5E}"/>
    <pc:docChg chg="modSld">
      <pc:chgData name="SHOYLEKOVA Mina (REFORM)" userId="S::mina.shoylekova@ec.europa.eu::b4168284-0ace-41d0-8049-10592f1d2cfc" providerId="AD" clId="Web-{D25269A0-799C-406C-4780-E7EED04BFB5E}" dt="2024-05-12T14:08:08.940" v="8" actId="20577"/>
      <pc:docMkLst>
        <pc:docMk/>
      </pc:docMkLst>
      <pc:sldChg chg="modSp">
        <pc:chgData name="SHOYLEKOVA Mina (REFORM)" userId="S::mina.shoylekova@ec.europa.eu::b4168284-0ace-41d0-8049-10592f1d2cfc" providerId="AD" clId="Web-{D25269A0-799C-406C-4780-E7EED04BFB5E}" dt="2024-05-12T14:08:08.940" v="8" actId="20577"/>
        <pc:sldMkLst>
          <pc:docMk/>
          <pc:sldMk cId="350826983" sldId="262"/>
        </pc:sldMkLst>
        <pc:spChg chg="mod">
          <ac:chgData name="SHOYLEKOVA Mina (REFORM)" userId="S::mina.shoylekova@ec.europa.eu::b4168284-0ace-41d0-8049-10592f1d2cfc" providerId="AD" clId="Web-{D25269A0-799C-406C-4780-E7EED04BFB5E}" dt="2024-05-12T14:08:08.940" v="8" actId="20577"/>
          <ac:spMkLst>
            <pc:docMk/>
            <pc:sldMk cId="350826983" sldId="262"/>
            <ac:spMk id="4" creationId="{15FD407B-58BD-7078-F66E-7B62735726AA}"/>
          </ac:spMkLst>
        </pc:spChg>
      </pc:sldChg>
    </pc:docChg>
  </pc:docChgLst>
  <pc:docChgLst>
    <pc:chgData name="SHOYLEKOVA Mina (REFORM)" userId="S::mina.shoylekova@ec.europa.eu::b4168284-0ace-41d0-8049-10592f1d2cfc" providerId="AD" clId="Web-{06A964F7-3E32-E594-E05F-73C8EE650FB0}"/>
    <pc:docChg chg="modSld">
      <pc:chgData name="SHOYLEKOVA Mina (REFORM)" userId="S::mina.shoylekova@ec.europa.eu::b4168284-0ace-41d0-8049-10592f1d2cfc" providerId="AD" clId="Web-{06A964F7-3E32-E594-E05F-73C8EE650FB0}" dt="2024-05-14T11:00:07.583" v="85" actId="20577"/>
      <pc:docMkLst>
        <pc:docMk/>
      </pc:docMkLst>
      <pc:sldChg chg="modSp">
        <pc:chgData name="SHOYLEKOVA Mina (REFORM)" userId="S::mina.shoylekova@ec.europa.eu::b4168284-0ace-41d0-8049-10592f1d2cfc" providerId="AD" clId="Web-{06A964F7-3E32-E594-E05F-73C8EE650FB0}" dt="2024-05-14T11:00:07.583" v="85" actId="20577"/>
        <pc:sldMkLst>
          <pc:docMk/>
          <pc:sldMk cId="3339915261" sldId="266"/>
        </pc:sldMkLst>
        <pc:spChg chg="mod">
          <ac:chgData name="SHOYLEKOVA Mina (REFORM)" userId="S::mina.shoylekova@ec.europa.eu::b4168284-0ace-41d0-8049-10592f1d2cfc" providerId="AD" clId="Web-{06A964F7-3E32-E594-E05F-73C8EE650FB0}" dt="2024-05-14T11:00:07.583" v="85" actId="20577"/>
          <ac:spMkLst>
            <pc:docMk/>
            <pc:sldMk cId="3339915261" sldId="266"/>
            <ac:spMk id="3" creationId="{9C45C2A0-3489-DEFC-3C2D-77D76C9DB55B}"/>
          </ac:spMkLst>
        </pc:spChg>
      </pc:sldChg>
    </pc:docChg>
  </pc:docChgLst>
  <pc:docChgLst>
    <pc:chgData name="HARATSI Phivi (REFORM-ATHENS)" userId="S::phivi.haratsi@ec.europa.eu::6fd333eb-ba8e-4f0a-b80d-e3c1068bcd57" providerId="AD" clId="Web-{77A5F72E-5E11-AD4C-E02E-CB7973DFCF44}"/>
    <pc:docChg chg="modSld">
      <pc:chgData name="HARATSI Phivi (REFORM-ATHENS)" userId="S::phivi.haratsi@ec.europa.eu::6fd333eb-ba8e-4f0a-b80d-e3c1068bcd57" providerId="AD" clId="Web-{77A5F72E-5E11-AD4C-E02E-CB7973DFCF44}" dt="2024-05-14T07:43:41.840" v="191" actId="20577"/>
      <pc:docMkLst>
        <pc:docMk/>
      </pc:docMkLst>
      <pc:sldChg chg="modSp">
        <pc:chgData name="HARATSI Phivi (REFORM-ATHENS)" userId="S::phivi.haratsi@ec.europa.eu::6fd333eb-ba8e-4f0a-b80d-e3c1068bcd57" providerId="AD" clId="Web-{77A5F72E-5E11-AD4C-E02E-CB7973DFCF44}" dt="2024-05-14T07:43:41.840" v="191" actId="20577"/>
        <pc:sldMkLst>
          <pc:docMk/>
          <pc:sldMk cId="3339915261" sldId="266"/>
        </pc:sldMkLst>
        <pc:spChg chg="mod">
          <ac:chgData name="HARATSI Phivi (REFORM-ATHENS)" userId="S::phivi.haratsi@ec.europa.eu::6fd333eb-ba8e-4f0a-b80d-e3c1068bcd57" providerId="AD" clId="Web-{77A5F72E-5E11-AD4C-E02E-CB7973DFCF44}" dt="2024-05-14T07:43:41.840" v="191" actId="20577"/>
          <ac:spMkLst>
            <pc:docMk/>
            <pc:sldMk cId="3339915261" sldId="266"/>
            <ac:spMk id="3" creationId="{9C45C2A0-3489-DEFC-3C2D-77D76C9DB55B}"/>
          </ac:spMkLst>
        </pc:spChg>
      </pc:sldChg>
    </pc:docChg>
  </pc:docChgLst>
  <pc:docChgLst>
    <pc:chgData name="SHOYLEKOVA Mina (REFORM)" userId="b4168284-0ace-41d0-8049-10592f1d2cfc" providerId="ADAL" clId="{305EA770-E670-43C4-AE42-336C6EF815C5}"/>
    <pc:docChg chg="custSel modSld sldOrd modMainMaster">
      <pc:chgData name="SHOYLEKOVA Mina (REFORM)" userId="b4168284-0ace-41d0-8049-10592f1d2cfc" providerId="ADAL" clId="{305EA770-E670-43C4-AE42-336C6EF815C5}" dt="2024-05-12T14:12:12.668" v="13" actId="179"/>
      <pc:docMkLst>
        <pc:docMk/>
      </pc:docMkLst>
      <pc:sldChg chg="modSp mod">
        <pc:chgData name="SHOYLEKOVA Mina (REFORM)" userId="b4168284-0ace-41d0-8049-10592f1d2cfc" providerId="ADAL" clId="{305EA770-E670-43C4-AE42-336C6EF815C5}" dt="2024-05-12T14:08:52.825" v="0" actId="179"/>
        <pc:sldMkLst>
          <pc:docMk/>
          <pc:sldMk cId="350826983" sldId="262"/>
        </pc:sldMkLst>
        <pc:spChg chg="mod">
          <ac:chgData name="SHOYLEKOVA Mina (REFORM)" userId="b4168284-0ace-41d0-8049-10592f1d2cfc" providerId="ADAL" clId="{305EA770-E670-43C4-AE42-336C6EF815C5}" dt="2024-05-12T14:08:52.825" v="0" actId="179"/>
          <ac:spMkLst>
            <pc:docMk/>
            <pc:sldMk cId="350826983" sldId="262"/>
            <ac:spMk id="4" creationId="{15FD407B-58BD-7078-F66E-7B62735726AA}"/>
          </ac:spMkLst>
        </pc:spChg>
      </pc:sldChg>
      <pc:sldChg chg="delSp modSp mod">
        <pc:chgData name="SHOYLEKOVA Mina (REFORM)" userId="b4168284-0ace-41d0-8049-10592f1d2cfc" providerId="ADAL" clId="{305EA770-E670-43C4-AE42-336C6EF815C5}" dt="2024-05-12T14:12:12.668" v="13" actId="179"/>
        <pc:sldMkLst>
          <pc:docMk/>
          <pc:sldMk cId="2391858883" sldId="264"/>
        </pc:sldMkLst>
        <pc:spChg chg="mod">
          <ac:chgData name="SHOYLEKOVA Mina (REFORM)" userId="b4168284-0ace-41d0-8049-10592f1d2cfc" providerId="ADAL" clId="{305EA770-E670-43C4-AE42-336C6EF815C5}" dt="2024-05-12T14:12:12.668" v="13" actId="179"/>
          <ac:spMkLst>
            <pc:docMk/>
            <pc:sldMk cId="2391858883" sldId="264"/>
            <ac:spMk id="3" creationId="{9C45C2A0-3489-DEFC-3C2D-77D76C9DB55B}"/>
          </ac:spMkLst>
        </pc:spChg>
        <pc:cxnChg chg="del mod">
          <ac:chgData name="SHOYLEKOVA Mina (REFORM)" userId="b4168284-0ace-41d0-8049-10592f1d2cfc" providerId="ADAL" clId="{305EA770-E670-43C4-AE42-336C6EF815C5}" dt="2024-05-12T14:10:18.490" v="4" actId="478"/>
          <ac:cxnSpMkLst>
            <pc:docMk/>
            <pc:sldMk cId="2391858883" sldId="264"/>
            <ac:cxnSpMk id="7" creationId="{A697D6CF-893A-787E-904D-7BCD843120AA}"/>
          </ac:cxnSpMkLst>
        </pc:cxnChg>
        <pc:cxnChg chg="del">
          <ac:chgData name="SHOYLEKOVA Mina (REFORM)" userId="b4168284-0ace-41d0-8049-10592f1d2cfc" providerId="ADAL" clId="{305EA770-E670-43C4-AE42-336C6EF815C5}" dt="2024-05-12T14:10:20.538" v="5" actId="478"/>
          <ac:cxnSpMkLst>
            <pc:docMk/>
            <pc:sldMk cId="2391858883" sldId="264"/>
            <ac:cxnSpMk id="8" creationId="{DB71D2D7-964E-A804-859E-0BECBFF9A787}"/>
          </ac:cxnSpMkLst>
        </pc:cxnChg>
      </pc:sldChg>
      <pc:sldChg chg="ord">
        <pc:chgData name="SHOYLEKOVA Mina (REFORM)" userId="b4168284-0ace-41d0-8049-10592f1d2cfc" providerId="ADAL" clId="{305EA770-E670-43C4-AE42-336C6EF815C5}" dt="2024-05-12T14:09:48.851" v="2"/>
        <pc:sldMkLst>
          <pc:docMk/>
          <pc:sldMk cId="3106579557" sldId="265"/>
        </pc:sldMkLst>
      </pc:sldChg>
      <pc:sldMasterChg chg="modSldLayout">
        <pc:chgData name="SHOYLEKOVA Mina (REFORM)" userId="b4168284-0ace-41d0-8049-10592f1d2cfc" providerId="ADAL" clId="{305EA770-E670-43C4-AE42-336C6EF815C5}" dt="2024-05-12T14:11:39.006" v="11" actId="735"/>
        <pc:sldMasterMkLst>
          <pc:docMk/>
          <pc:sldMasterMk cId="444264816" sldId="2147483673"/>
        </pc:sldMasterMkLst>
        <pc:sldLayoutChg chg="modSp">
          <pc:chgData name="SHOYLEKOVA Mina (REFORM)" userId="b4168284-0ace-41d0-8049-10592f1d2cfc" providerId="ADAL" clId="{305EA770-E670-43C4-AE42-336C6EF815C5}" dt="2024-05-12T14:11:32.129" v="9" actId="735"/>
          <pc:sldLayoutMkLst>
            <pc:docMk/>
            <pc:sldMasterMk cId="444264816" sldId="2147483673"/>
            <pc:sldLayoutMk cId="1314885475" sldId="2147483675"/>
          </pc:sldLayoutMkLst>
        </pc:sldLayoutChg>
        <pc:sldLayoutChg chg="modSp">
          <pc:chgData name="SHOYLEKOVA Mina (REFORM)" userId="b4168284-0ace-41d0-8049-10592f1d2cfc" providerId="ADAL" clId="{305EA770-E670-43C4-AE42-336C6EF815C5}" dt="2024-05-12T14:11:34.166" v="10" actId="735"/>
          <pc:sldLayoutMkLst>
            <pc:docMk/>
            <pc:sldMasterMk cId="444264816" sldId="2147483673"/>
            <pc:sldLayoutMk cId="56281853" sldId="2147483677"/>
          </pc:sldLayoutMkLst>
        </pc:sldLayoutChg>
        <pc:sldLayoutChg chg="modSp">
          <pc:chgData name="SHOYLEKOVA Mina (REFORM)" userId="b4168284-0ace-41d0-8049-10592f1d2cfc" providerId="ADAL" clId="{305EA770-E670-43C4-AE42-336C6EF815C5}" dt="2024-05-12T14:11:28.453" v="8" actId="735"/>
          <pc:sldLayoutMkLst>
            <pc:docMk/>
            <pc:sldMasterMk cId="444264816" sldId="2147483673"/>
            <pc:sldLayoutMk cId="4197805905" sldId="2147483678"/>
          </pc:sldLayoutMkLst>
        </pc:sldLayoutChg>
        <pc:sldLayoutChg chg="modSp">
          <pc:chgData name="SHOYLEKOVA Mina (REFORM)" userId="b4168284-0ace-41d0-8049-10592f1d2cfc" providerId="ADAL" clId="{305EA770-E670-43C4-AE42-336C6EF815C5}" dt="2024-05-12T14:11:39.006" v="11" actId="735"/>
          <pc:sldLayoutMkLst>
            <pc:docMk/>
            <pc:sldMasterMk cId="444264816" sldId="2147483673"/>
            <pc:sldLayoutMk cId="4268962813" sldId="2147483679"/>
          </pc:sldLayoutMkLst>
        </pc:sldLayoutChg>
      </pc:sldMasterChg>
    </pc:docChg>
  </pc:docChgLst>
  <pc:docChgLst>
    <pc:chgData name="SHOYLEKOVA Mina (REFORM)" userId="S::mina.shoylekova@ec.europa.eu::b4168284-0ace-41d0-8049-10592f1d2cfc" providerId="AD" clId="Web-{5721429F-1CB3-CD6E-C5E4-DE9A8479A45F}"/>
    <pc:docChg chg="modSld">
      <pc:chgData name="SHOYLEKOVA Mina (REFORM)" userId="S::mina.shoylekova@ec.europa.eu::b4168284-0ace-41d0-8049-10592f1d2cfc" providerId="AD" clId="Web-{5721429F-1CB3-CD6E-C5E4-DE9A8479A45F}" dt="2024-05-14T11:07:51.154" v="4" actId="20577"/>
      <pc:docMkLst>
        <pc:docMk/>
      </pc:docMkLst>
      <pc:sldChg chg="modSp">
        <pc:chgData name="SHOYLEKOVA Mina (REFORM)" userId="S::mina.shoylekova@ec.europa.eu::b4168284-0ace-41d0-8049-10592f1d2cfc" providerId="AD" clId="Web-{5721429F-1CB3-CD6E-C5E4-DE9A8479A45F}" dt="2024-05-14T11:07:51.154" v="4" actId="20577"/>
        <pc:sldMkLst>
          <pc:docMk/>
          <pc:sldMk cId="3106579557" sldId="265"/>
        </pc:sldMkLst>
        <pc:spChg chg="mod">
          <ac:chgData name="SHOYLEKOVA Mina (REFORM)" userId="S::mina.shoylekova@ec.europa.eu::b4168284-0ace-41d0-8049-10592f1d2cfc" providerId="AD" clId="Web-{5721429F-1CB3-CD6E-C5E4-DE9A8479A45F}" dt="2024-05-14T11:07:51.154" v="4" actId="20577"/>
          <ac:spMkLst>
            <pc:docMk/>
            <pc:sldMk cId="3106579557" sldId="265"/>
            <ac:spMk id="3" creationId="{9C45C2A0-3489-DEFC-3C2D-77D76C9DB55B}"/>
          </ac:spMkLst>
        </pc:spChg>
      </pc:sldChg>
    </pc:docChg>
  </pc:docChgLst>
  <pc:docChgLst>
    <pc:chgData name="GALLEGO GALAN Sandra (REFORM)" userId="9841a2bd-6450-43e5-b107-1f7e6fa41194" providerId="ADAL" clId="{0036CB53-4C4A-4D33-89E8-A18C41B209F1}"/>
    <pc:docChg chg="undo custSel modSld">
      <pc:chgData name="GALLEGO GALAN Sandra (REFORM)" userId="9841a2bd-6450-43e5-b107-1f7e6fa41194" providerId="ADAL" clId="{0036CB53-4C4A-4D33-89E8-A18C41B209F1}" dt="2024-05-14T14:24:52.499" v="19" actId="1076"/>
      <pc:docMkLst>
        <pc:docMk/>
      </pc:docMkLst>
      <pc:sldChg chg="modSp mod">
        <pc:chgData name="GALLEGO GALAN Sandra (REFORM)" userId="9841a2bd-6450-43e5-b107-1f7e6fa41194" providerId="ADAL" clId="{0036CB53-4C4A-4D33-89E8-A18C41B209F1}" dt="2024-05-14T14:24:52.499" v="19" actId="1076"/>
        <pc:sldMkLst>
          <pc:docMk/>
          <pc:sldMk cId="1007923210" sldId="260"/>
        </pc:sldMkLst>
        <pc:spChg chg="mod">
          <ac:chgData name="GALLEGO GALAN Sandra (REFORM)" userId="9841a2bd-6450-43e5-b107-1f7e6fa41194" providerId="ADAL" clId="{0036CB53-4C4A-4D33-89E8-A18C41B209F1}" dt="2024-05-14T14:24:52.499" v="19" actId="1076"/>
          <ac:spMkLst>
            <pc:docMk/>
            <pc:sldMk cId="1007923210" sldId="260"/>
            <ac:spMk id="3" creationId="{9C45C2A0-3489-DEFC-3C2D-77D76C9DB55B}"/>
          </ac:spMkLst>
        </pc:spChg>
      </pc:sldChg>
      <pc:sldChg chg="modSp mod">
        <pc:chgData name="GALLEGO GALAN Sandra (REFORM)" userId="9841a2bd-6450-43e5-b107-1f7e6fa41194" providerId="ADAL" clId="{0036CB53-4C4A-4D33-89E8-A18C41B209F1}" dt="2024-05-14T14:24:11.381" v="0" actId="20577"/>
        <pc:sldMkLst>
          <pc:docMk/>
          <pc:sldMk cId="3106579557" sldId="265"/>
        </pc:sldMkLst>
        <pc:spChg chg="mod">
          <ac:chgData name="GALLEGO GALAN Sandra (REFORM)" userId="9841a2bd-6450-43e5-b107-1f7e6fa41194" providerId="ADAL" clId="{0036CB53-4C4A-4D33-89E8-A18C41B209F1}" dt="2024-05-14T14:24:11.381" v="0" actId="20577"/>
          <ac:spMkLst>
            <pc:docMk/>
            <pc:sldMk cId="3106579557" sldId="265"/>
            <ac:spMk id="3" creationId="{9C45C2A0-3489-DEFC-3C2D-77D76C9DB55B}"/>
          </ac:spMkLst>
        </pc:spChg>
      </pc:sldChg>
    </pc:docChg>
  </pc:docChgLst>
  <pc:docChgLst>
    <pc:chgData name="HARATSI Phivi (REFORM-ATHENS)" userId="S::phivi.haratsi@ec.europa.eu::6fd333eb-ba8e-4f0a-b80d-e3c1068bcd57" providerId="AD" clId="Web-{A5284ED0-F2B1-6A95-FF92-8FDE143DA738}"/>
    <pc:docChg chg="addSld modSld">
      <pc:chgData name="HARATSI Phivi (REFORM-ATHENS)" userId="S::phivi.haratsi@ec.europa.eu::6fd333eb-ba8e-4f0a-b80d-e3c1068bcd57" providerId="AD" clId="Web-{A5284ED0-F2B1-6A95-FF92-8FDE143DA738}" dt="2024-05-10T14:16:17.159" v="1353" actId="20577"/>
      <pc:docMkLst>
        <pc:docMk/>
      </pc:docMkLst>
      <pc:sldChg chg="modSp">
        <pc:chgData name="HARATSI Phivi (REFORM-ATHENS)" userId="S::phivi.haratsi@ec.europa.eu::6fd333eb-ba8e-4f0a-b80d-e3c1068bcd57" providerId="AD" clId="Web-{A5284ED0-F2B1-6A95-FF92-8FDE143DA738}" dt="2024-05-10T14:16:17.159" v="1353" actId="20577"/>
        <pc:sldMkLst>
          <pc:docMk/>
          <pc:sldMk cId="1007923210" sldId="260"/>
        </pc:sldMkLst>
        <pc:spChg chg="mod">
          <ac:chgData name="HARATSI Phivi (REFORM-ATHENS)" userId="S::phivi.haratsi@ec.europa.eu::6fd333eb-ba8e-4f0a-b80d-e3c1068bcd57" providerId="AD" clId="Web-{A5284ED0-F2B1-6A95-FF92-8FDE143DA738}" dt="2024-05-10T14:16:17.159" v="1353" actId="20577"/>
          <ac:spMkLst>
            <pc:docMk/>
            <pc:sldMk cId="1007923210" sldId="260"/>
            <ac:spMk id="3" creationId="{9C45C2A0-3489-DEFC-3C2D-77D76C9DB55B}"/>
          </ac:spMkLst>
        </pc:spChg>
        <pc:spChg chg="mod">
          <ac:chgData name="HARATSI Phivi (REFORM-ATHENS)" userId="S::phivi.haratsi@ec.europa.eu::6fd333eb-ba8e-4f0a-b80d-e3c1068bcd57" providerId="AD" clId="Web-{A5284ED0-F2B1-6A95-FF92-8FDE143DA738}" dt="2024-05-10T13:52:20.514" v="916" actId="20577"/>
          <ac:spMkLst>
            <pc:docMk/>
            <pc:sldMk cId="1007923210" sldId="260"/>
            <ac:spMk id="5" creationId="{FD7C05E1-92AA-C057-DD01-506F1E4B40FD}"/>
          </ac:spMkLst>
        </pc:spChg>
      </pc:sldChg>
      <pc:sldChg chg="modSp">
        <pc:chgData name="HARATSI Phivi (REFORM-ATHENS)" userId="S::phivi.haratsi@ec.europa.eu::6fd333eb-ba8e-4f0a-b80d-e3c1068bcd57" providerId="AD" clId="Web-{A5284ED0-F2B1-6A95-FF92-8FDE143DA738}" dt="2024-05-10T12:54:01.793" v="138" actId="14100"/>
        <pc:sldMkLst>
          <pc:docMk/>
          <pc:sldMk cId="350826983" sldId="262"/>
        </pc:sldMkLst>
        <pc:spChg chg="mod">
          <ac:chgData name="HARATSI Phivi (REFORM-ATHENS)" userId="S::phivi.haratsi@ec.europa.eu::6fd333eb-ba8e-4f0a-b80d-e3c1068bcd57" providerId="AD" clId="Web-{A5284ED0-F2B1-6A95-FF92-8FDE143DA738}" dt="2024-05-10T12:54:01.793" v="138" actId="14100"/>
          <ac:spMkLst>
            <pc:docMk/>
            <pc:sldMk cId="350826983" sldId="262"/>
            <ac:spMk id="4" creationId="{15FD407B-58BD-7078-F66E-7B62735726AA}"/>
          </ac:spMkLst>
        </pc:spChg>
      </pc:sldChg>
      <pc:sldChg chg="modSp">
        <pc:chgData name="HARATSI Phivi (REFORM-ATHENS)" userId="S::phivi.haratsi@ec.europa.eu::6fd333eb-ba8e-4f0a-b80d-e3c1068bcd57" providerId="AD" clId="Web-{A5284ED0-F2B1-6A95-FF92-8FDE143DA738}" dt="2024-05-10T13:53:06.328" v="942" actId="20577"/>
        <pc:sldMkLst>
          <pc:docMk/>
          <pc:sldMk cId="2391858883" sldId="264"/>
        </pc:sldMkLst>
        <pc:spChg chg="mod">
          <ac:chgData name="HARATSI Phivi (REFORM-ATHENS)" userId="S::phivi.haratsi@ec.europa.eu::6fd333eb-ba8e-4f0a-b80d-e3c1068bcd57" providerId="AD" clId="Web-{A5284ED0-F2B1-6A95-FF92-8FDE143DA738}" dt="2024-05-10T13:50:56.731" v="910" actId="20577"/>
          <ac:spMkLst>
            <pc:docMk/>
            <pc:sldMk cId="2391858883" sldId="264"/>
            <ac:spMk id="3" creationId="{9C45C2A0-3489-DEFC-3C2D-77D76C9DB55B}"/>
          </ac:spMkLst>
        </pc:spChg>
        <pc:spChg chg="mod">
          <ac:chgData name="HARATSI Phivi (REFORM-ATHENS)" userId="S::phivi.haratsi@ec.europa.eu::6fd333eb-ba8e-4f0a-b80d-e3c1068bcd57" providerId="AD" clId="Web-{A5284ED0-F2B1-6A95-FF92-8FDE143DA738}" dt="2024-05-10T13:53:06.328" v="942" actId="20577"/>
          <ac:spMkLst>
            <pc:docMk/>
            <pc:sldMk cId="2391858883" sldId="264"/>
            <ac:spMk id="5" creationId="{FD7C05E1-92AA-C057-DD01-506F1E4B40FD}"/>
          </ac:spMkLst>
        </pc:spChg>
      </pc:sldChg>
      <pc:sldChg chg="add replId">
        <pc:chgData name="HARATSI Phivi (REFORM-ATHENS)" userId="S::phivi.haratsi@ec.europa.eu::6fd333eb-ba8e-4f0a-b80d-e3c1068bcd57" providerId="AD" clId="Web-{A5284ED0-F2B1-6A95-FF92-8FDE143DA738}" dt="2024-05-10T13:52:13.218" v="911"/>
        <pc:sldMkLst>
          <pc:docMk/>
          <pc:sldMk cId="3106579557" sldId="265"/>
        </pc:sldMkLst>
      </pc:sldChg>
    </pc:docChg>
  </pc:docChgLst>
  <pc:docChgLst>
    <pc:chgData name="HARATSI Phivi (REFORM-ATHENS)" userId="S::phivi.haratsi@ec.europa.eu::6fd333eb-ba8e-4f0a-b80d-e3c1068bcd57" providerId="AD" clId="Web-{3C6941D2-111F-1676-C5AB-C5EA0C9673EC}"/>
    <pc:docChg chg="addSld delSld modSld">
      <pc:chgData name="HARATSI Phivi (REFORM-ATHENS)" userId="S::phivi.haratsi@ec.europa.eu::6fd333eb-ba8e-4f0a-b80d-e3c1068bcd57" providerId="AD" clId="Web-{3C6941D2-111F-1676-C5AB-C5EA0C9673EC}" dt="2024-05-14T07:34:37.584" v="285" actId="20577"/>
      <pc:docMkLst>
        <pc:docMk/>
      </pc:docMkLst>
      <pc:sldChg chg="modSp">
        <pc:chgData name="HARATSI Phivi (REFORM-ATHENS)" userId="S::phivi.haratsi@ec.europa.eu::6fd333eb-ba8e-4f0a-b80d-e3c1068bcd57" providerId="AD" clId="Web-{3C6941D2-111F-1676-C5AB-C5EA0C9673EC}" dt="2024-05-14T07:34:37.584" v="285" actId="20577"/>
        <pc:sldMkLst>
          <pc:docMk/>
          <pc:sldMk cId="350826983" sldId="262"/>
        </pc:sldMkLst>
        <pc:spChg chg="mod">
          <ac:chgData name="HARATSI Phivi (REFORM-ATHENS)" userId="S::phivi.haratsi@ec.europa.eu::6fd333eb-ba8e-4f0a-b80d-e3c1068bcd57" providerId="AD" clId="Web-{3C6941D2-111F-1676-C5AB-C5EA0C9673EC}" dt="2024-05-14T07:34:37.584" v="285" actId="20577"/>
          <ac:spMkLst>
            <pc:docMk/>
            <pc:sldMk cId="350826983" sldId="262"/>
            <ac:spMk id="4" creationId="{15FD407B-58BD-7078-F66E-7B62735726AA}"/>
          </ac:spMkLst>
        </pc:spChg>
      </pc:sldChg>
      <pc:sldChg chg="del">
        <pc:chgData name="HARATSI Phivi (REFORM-ATHENS)" userId="S::phivi.haratsi@ec.europa.eu::6fd333eb-ba8e-4f0a-b80d-e3c1068bcd57" providerId="AD" clId="Web-{3C6941D2-111F-1676-C5AB-C5EA0C9673EC}" dt="2024-05-14T07:33:08.456" v="283"/>
        <pc:sldMkLst>
          <pc:docMk/>
          <pc:sldMk cId="2391858883" sldId="264"/>
        </pc:sldMkLst>
      </pc:sldChg>
      <pc:sldChg chg="modSp add replId">
        <pc:chgData name="HARATSI Phivi (REFORM-ATHENS)" userId="S::phivi.haratsi@ec.europa.eu::6fd333eb-ba8e-4f0a-b80d-e3c1068bcd57" providerId="AD" clId="Web-{3C6941D2-111F-1676-C5AB-C5EA0C9673EC}" dt="2024-05-14T07:32:33.798" v="282" actId="20577"/>
        <pc:sldMkLst>
          <pc:docMk/>
          <pc:sldMk cId="3339915261" sldId="266"/>
        </pc:sldMkLst>
        <pc:spChg chg="mod">
          <ac:chgData name="HARATSI Phivi (REFORM-ATHENS)" userId="S::phivi.haratsi@ec.europa.eu::6fd333eb-ba8e-4f0a-b80d-e3c1068bcd57" providerId="AD" clId="Web-{3C6941D2-111F-1676-C5AB-C5EA0C9673EC}" dt="2024-05-14T07:32:33.798" v="282" actId="20577"/>
          <ac:spMkLst>
            <pc:docMk/>
            <pc:sldMk cId="3339915261" sldId="266"/>
            <ac:spMk id="3" creationId="{9C45C2A0-3489-DEFC-3C2D-77D76C9DB55B}"/>
          </ac:spMkLst>
        </pc:spChg>
      </pc:sldChg>
    </pc:docChg>
  </pc:docChgLst>
  <pc:docChgLst>
    <pc:chgData name="SHOYLEKOVA Mina (REFORM)" userId="b4168284-0ace-41d0-8049-10592f1d2cfc" providerId="ADAL" clId="{EAD7F7D2-9D3C-4A6C-AFDD-34C65D7CAB49}"/>
    <pc:docChg chg="undo custSel addSld delSld modSld">
      <pc:chgData name="SHOYLEKOVA Mina (REFORM)" userId="b4168284-0ace-41d0-8049-10592f1d2cfc" providerId="ADAL" clId="{EAD7F7D2-9D3C-4A6C-AFDD-34C65D7CAB49}" dt="2024-05-10T07:04:02.970" v="212" actId="47"/>
      <pc:docMkLst>
        <pc:docMk/>
      </pc:docMkLst>
      <pc:sldChg chg="addSp delSp modSp del mod">
        <pc:chgData name="SHOYLEKOVA Mina (REFORM)" userId="b4168284-0ace-41d0-8049-10592f1d2cfc" providerId="ADAL" clId="{EAD7F7D2-9D3C-4A6C-AFDD-34C65D7CAB49}" dt="2024-05-10T07:04:02.970" v="212" actId="47"/>
        <pc:sldMkLst>
          <pc:docMk/>
          <pc:sldMk cId="3153409525" sldId="258"/>
        </pc:sldMkLst>
        <pc:spChg chg="del mod">
          <ac:chgData name="SHOYLEKOVA Mina (REFORM)" userId="b4168284-0ace-41d0-8049-10592f1d2cfc" providerId="ADAL" clId="{EAD7F7D2-9D3C-4A6C-AFDD-34C65D7CAB49}" dt="2024-05-09T10:00:17.917" v="75" actId="478"/>
          <ac:spMkLst>
            <pc:docMk/>
            <pc:sldMk cId="3153409525" sldId="258"/>
            <ac:spMk id="3" creationId="{4E857006-9B02-D884-4AD9-6DA8BDAB6205}"/>
          </ac:spMkLst>
        </pc:spChg>
        <pc:spChg chg="mod">
          <ac:chgData name="SHOYLEKOVA Mina (REFORM)" userId="b4168284-0ace-41d0-8049-10592f1d2cfc" providerId="ADAL" clId="{EAD7F7D2-9D3C-4A6C-AFDD-34C65D7CAB49}" dt="2024-05-10T07:00:01.118" v="170" actId="1076"/>
          <ac:spMkLst>
            <pc:docMk/>
            <pc:sldMk cId="3153409525" sldId="258"/>
            <ac:spMk id="4" creationId="{8BE687FC-35F4-D608-5F81-1136A2500974}"/>
          </ac:spMkLst>
        </pc:spChg>
        <pc:spChg chg="add mod">
          <ac:chgData name="SHOYLEKOVA Mina (REFORM)" userId="b4168284-0ace-41d0-8049-10592f1d2cfc" providerId="ADAL" clId="{EAD7F7D2-9D3C-4A6C-AFDD-34C65D7CAB49}" dt="2024-05-10T07:03:26.338" v="205" actId="21"/>
          <ac:spMkLst>
            <pc:docMk/>
            <pc:sldMk cId="3153409525" sldId="258"/>
            <ac:spMk id="6" creationId="{B0DE6B1A-D12A-424B-A631-D08C14CC449A}"/>
          </ac:spMkLst>
        </pc:spChg>
        <pc:spChg chg="add mod">
          <ac:chgData name="SHOYLEKOVA Mina (REFORM)" userId="b4168284-0ace-41d0-8049-10592f1d2cfc" providerId="ADAL" clId="{EAD7F7D2-9D3C-4A6C-AFDD-34C65D7CAB49}" dt="2024-05-09T10:03:44.766" v="125" actId="207"/>
          <ac:spMkLst>
            <pc:docMk/>
            <pc:sldMk cId="3153409525" sldId="258"/>
            <ac:spMk id="7" creationId="{F676E7A9-F485-8CC3-E071-5559BFBE9514}"/>
          </ac:spMkLst>
        </pc:spChg>
        <pc:spChg chg="add mod">
          <ac:chgData name="SHOYLEKOVA Mina (REFORM)" userId="b4168284-0ace-41d0-8049-10592f1d2cfc" providerId="ADAL" clId="{EAD7F7D2-9D3C-4A6C-AFDD-34C65D7CAB49}" dt="2024-05-09T10:03:49.602" v="126" actId="207"/>
          <ac:spMkLst>
            <pc:docMk/>
            <pc:sldMk cId="3153409525" sldId="258"/>
            <ac:spMk id="9" creationId="{BFCFBAF0-8B0F-6442-ED3C-E648240C287C}"/>
          </ac:spMkLst>
        </pc:spChg>
        <pc:spChg chg="add mod">
          <ac:chgData name="SHOYLEKOVA Mina (REFORM)" userId="b4168284-0ace-41d0-8049-10592f1d2cfc" providerId="ADAL" clId="{EAD7F7D2-9D3C-4A6C-AFDD-34C65D7CAB49}" dt="2024-05-09T10:04:39.617" v="139" actId="207"/>
          <ac:spMkLst>
            <pc:docMk/>
            <pc:sldMk cId="3153409525" sldId="258"/>
            <ac:spMk id="10" creationId="{B5002BB1-A696-21B3-7F75-2DC21C1388FB}"/>
          </ac:spMkLst>
        </pc:spChg>
        <pc:spChg chg="add del mod">
          <ac:chgData name="SHOYLEKOVA Mina (REFORM)" userId="b4168284-0ace-41d0-8049-10592f1d2cfc" providerId="ADAL" clId="{EAD7F7D2-9D3C-4A6C-AFDD-34C65D7CAB49}" dt="2024-05-09T10:00:26.026" v="76" actId="478"/>
          <ac:spMkLst>
            <pc:docMk/>
            <pc:sldMk cId="3153409525" sldId="258"/>
            <ac:spMk id="12" creationId="{B52DED8D-2AF1-B320-CEA4-C37CD2FB7212}"/>
          </ac:spMkLst>
        </pc:spChg>
      </pc:sldChg>
      <pc:sldChg chg="delSp modSp mod">
        <pc:chgData name="SHOYLEKOVA Mina (REFORM)" userId="b4168284-0ace-41d0-8049-10592f1d2cfc" providerId="ADAL" clId="{EAD7F7D2-9D3C-4A6C-AFDD-34C65D7CAB49}" dt="2024-05-10T07:03:54.578" v="211" actId="20577"/>
        <pc:sldMkLst>
          <pc:docMk/>
          <pc:sldMk cId="1007923210" sldId="260"/>
        </pc:sldMkLst>
        <pc:spChg chg="mod">
          <ac:chgData name="SHOYLEKOVA Mina (REFORM)" userId="b4168284-0ace-41d0-8049-10592f1d2cfc" providerId="ADAL" clId="{EAD7F7D2-9D3C-4A6C-AFDD-34C65D7CAB49}" dt="2024-05-10T07:03:54.578" v="211" actId="20577"/>
          <ac:spMkLst>
            <pc:docMk/>
            <pc:sldMk cId="1007923210" sldId="260"/>
            <ac:spMk id="3" creationId="{9C45C2A0-3489-DEFC-3C2D-77D76C9DB55B}"/>
          </ac:spMkLst>
        </pc:spChg>
        <pc:spChg chg="mod">
          <ac:chgData name="SHOYLEKOVA Mina (REFORM)" userId="b4168284-0ace-41d0-8049-10592f1d2cfc" providerId="ADAL" clId="{EAD7F7D2-9D3C-4A6C-AFDD-34C65D7CAB49}" dt="2024-05-10T07:00:09.204" v="172" actId="20577"/>
          <ac:spMkLst>
            <pc:docMk/>
            <pc:sldMk cId="1007923210" sldId="260"/>
            <ac:spMk id="5" creationId="{FD7C05E1-92AA-C057-DD01-506F1E4B40FD}"/>
          </ac:spMkLst>
        </pc:spChg>
        <pc:cxnChg chg="del">
          <ac:chgData name="SHOYLEKOVA Mina (REFORM)" userId="b4168284-0ace-41d0-8049-10592f1d2cfc" providerId="ADAL" clId="{EAD7F7D2-9D3C-4A6C-AFDD-34C65D7CAB49}" dt="2024-05-10T06:59:37.211" v="165" actId="478"/>
          <ac:cxnSpMkLst>
            <pc:docMk/>
            <pc:sldMk cId="1007923210" sldId="260"/>
            <ac:cxnSpMk id="7" creationId="{A697D6CF-893A-787E-904D-7BCD843120AA}"/>
          </ac:cxnSpMkLst>
        </pc:cxnChg>
        <pc:cxnChg chg="del">
          <ac:chgData name="SHOYLEKOVA Mina (REFORM)" userId="b4168284-0ace-41d0-8049-10592f1d2cfc" providerId="ADAL" clId="{EAD7F7D2-9D3C-4A6C-AFDD-34C65D7CAB49}" dt="2024-05-10T06:59:39.719" v="166" actId="478"/>
          <ac:cxnSpMkLst>
            <pc:docMk/>
            <pc:sldMk cId="1007923210" sldId="260"/>
            <ac:cxnSpMk id="8" creationId="{DB71D2D7-964E-A804-859E-0BECBFF9A787}"/>
          </ac:cxnSpMkLst>
        </pc:cxnChg>
      </pc:sldChg>
      <pc:sldChg chg="modSp mod modNotesTx">
        <pc:chgData name="SHOYLEKOVA Mina (REFORM)" userId="b4168284-0ace-41d0-8049-10592f1d2cfc" providerId="ADAL" clId="{EAD7F7D2-9D3C-4A6C-AFDD-34C65D7CAB49}" dt="2024-05-09T09:54:48.515" v="72" actId="113"/>
        <pc:sldMkLst>
          <pc:docMk/>
          <pc:sldMk cId="350826983" sldId="262"/>
        </pc:sldMkLst>
        <pc:spChg chg="mod">
          <ac:chgData name="SHOYLEKOVA Mina (REFORM)" userId="b4168284-0ace-41d0-8049-10592f1d2cfc" providerId="ADAL" clId="{EAD7F7D2-9D3C-4A6C-AFDD-34C65D7CAB49}" dt="2024-05-09T09:53:06.885" v="4" actId="20577"/>
          <ac:spMkLst>
            <pc:docMk/>
            <pc:sldMk cId="350826983" sldId="262"/>
            <ac:spMk id="3" creationId="{BB52235B-C643-BEB3-5EA9-C0DD62650AB3}"/>
          </ac:spMkLst>
        </pc:spChg>
        <pc:spChg chg="mod">
          <ac:chgData name="SHOYLEKOVA Mina (REFORM)" userId="b4168284-0ace-41d0-8049-10592f1d2cfc" providerId="ADAL" clId="{EAD7F7D2-9D3C-4A6C-AFDD-34C65D7CAB49}" dt="2024-05-09T09:54:48.515" v="72" actId="113"/>
          <ac:spMkLst>
            <pc:docMk/>
            <pc:sldMk cId="350826983" sldId="262"/>
            <ac:spMk id="4" creationId="{15FD407B-58BD-7078-F66E-7B62735726AA}"/>
          </ac:spMkLst>
        </pc:spChg>
      </pc:sldChg>
      <pc:sldChg chg="modSp add del mod">
        <pc:chgData name="SHOYLEKOVA Mina (REFORM)" userId="b4168284-0ace-41d0-8049-10592f1d2cfc" providerId="ADAL" clId="{EAD7F7D2-9D3C-4A6C-AFDD-34C65D7CAB49}" dt="2024-05-10T06:59:45.461" v="167" actId="47"/>
        <pc:sldMkLst>
          <pc:docMk/>
          <pc:sldMk cId="295344237" sldId="263"/>
        </pc:sldMkLst>
        <pc:spChg chg="mod">
          <ac:chgData name="SHOYLEKOVA Mina (REFORM)" userId="b4168284-0ace-41d0-8049-10592f1d2cfc" providerId="ADAL" clId="{EAD7F7D2-9D3C-4A6C-AFDD-34C65D7CAB49}" dt="2024-05-10T06:59:24.559" v="163" actId="21"/>
          <ac:spMkLst>
            <pc:docMk/>
            <pc:sldMk cId="295344237" sldId="263"/>
            <ac:spMk id="4" creationId="{15FD407B-58BD-7078-F66E-7B62735726AA}"/>
          </ac:spMkLst>
        </pc:spChg>
      </pc:sldChg>
      <pc:sldChg chg="add">
        <pc:chgData name="SHOYLEKOVA Mina (REFORM)" userId="b4168284-0ace-41d0-8049-10592f1d2cfc" providerId="ADAL" clId="{EAD7F7D2-9D3C-4A6C-AFDD-34C65D7CAB49}" dt="2024-05-10T06:59:15.659" v="162" actId="2890"/>
        <pc:sldMkLst>
          <pc:docMk/>
          <pc:sldMk cId="2391858883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2DED-6AD2-448A-A6E0-E7FAAA714169}" type="datetimeFigureOut">
              <a:rPr lang="en-150" smtClean="0"/>
              <a:t>05/14/2024</a:t>
            </a:fld>
            <a:endParaRPr lang="en-15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15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321E1-FA13-4D48-9770-CE30C8AA2913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2018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321E1-FA13-4D48-9770-CE30C8AA2913}" type="slidenum">
              <a:rPr lang="en-150" smtClean="0"/>
              <a:t>1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6398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321E1-FA13-4D48-9770-CE30C8AA2913}" type="slidenum">
              <a:rPr lang="en-150" smtClean="0"/>
              <a:t>2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936636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321E1-FA13-4D48-9770-CE30C8AA2913}" type="slidenum">
              <a:rPr lang="en-150" smtClean="0"/>
              <a:t>3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81461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321E1-FA13-4D48-9770-CE30C8AA2913}" type="slidenum">
              <a:rPr lang="en-150" smtClean="0"/>
              <a:t>4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32441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181" y="1749795"/>
            <a:ext cx="1211738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1969" y="5615678"/>
            <a:ext cx="106918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29B2-3E88-4A80-B85A-C8DC68628F8F}" type="datetime8">
              <a:rPr lang="en-150" smtClean="0"/>
              <a:t>05/14/2024 16:22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54570117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5B28-4E10-4C06-AF58-B5808FEAF97F}" type="datetime8">
              <a:rPr lang="en-150" smtClean="0"/>
              <a:t>05/14/2024 16:22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59820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01772" y="569240"/>
            <a:ext cx="3073896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0084" y="569240"/>
            <a:ext cx="9043491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F6A7-46C7-42A2-84B1-9B7D00BB9D57}" type="datetime8">
              <a:rPr lang="en-150" smtClean="0"/>
              <a:t>05/14/2024 16:22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6341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DC2786-E9BF-C99D-DB24-3785BC0EB58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1120" y="952221"/>
            <a:ext cx="11296015" cy="2077600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31440259-DF7A-72B6-8E58-2CA8EB835182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60" y="212844"/>
            <a:ext cx="1752040" cy="1097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0E49D9-6F45-3EA9-1F18-CF5239092111}"/>
              </a:ext>
            </a:extLst>
          </p:cNvPr>
          <p:cNvSpPr/>
          <p:nvPr userDrawn="1"/>
        </p:nvSpPr>
        <p:spPr>
          <a:xfrm>
            <a:off x="6447060" y="10440237"/>
            <a:ext cx="1371766" cy="25157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94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E9AF-49CD-4C2F-9AF6-3B6BE6BD7E9D}" type="datetime8">
              <a:rPr lang="en-150" smtClean="0"/>
              <a:t>05/14/2024 16:22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5302D82-756A-BD6B-CA8B-9347E8AA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834" y="1113724"/>
            <a:ext cx="10546080" cy="1889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3FCBC5-658F-2624-8CFC-0523EDBA6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083" y="3568276"/>
            <a:ext cx="12295585" cy="5660276"/>
          </a:xfrm>
          <a:prstGeom prst="rect">
            <a:avLst/>
          </a:prstGeom>
        </p:spPr>
        <p:txBody>
          <a:bodyPr vert="horz" wrap="none" lIns="91440" tIns="45720" rIns="91440" bIns="45720" numCol="2" spcCol="288000" rtlCol="0">
            <a:noAutofit/>
          </a:bodyPr>
          <a:lstStyle>
            <a:lvl1pPr>
              <a:defRPr sz="2263" b="0"/>
            </a:lvl1pPr>
            <a:lvl2pPr>
              <a:defRPr sz="2263"/>
            </a:lvl2pPr>
            <a:lvl3pPr>
              <a:defRPr sz="2263"/>
            </a:lvl3pPr>
            <a:lvl4pPr>
              <a:defRPr sz="2263"/>
            </a:lvl4pPr>
            <a:lvl5pPr>
              <a:defRPr sz="22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EF277B-5119-32D0-C925-D47AE159AC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98244">
            <a:off x="10358898" y="8836479"/>
            <a:ext cx="4196917" cy="197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02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449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0CBB-1E2E-4C2F-9C76-022049B9502A}" type="datetime8">
              <a:rPr lang="en-150" smtClean="0"/>
              <a:t>05/14/2024 16:22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B59BE5-916B-0BF0-CB1B-FF300AECF5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0082" y="1535669"/>
            <a:ext cx="12295585" cy="8473113"/>
          </a:xfrm>
          <a:prstGeom prst="rect">
            <a:avLst/>
          </a:prstGeom>
        </p:spPr>
        <p:txBody>
          <a:bodyPr vert="horz" wrap="none" lIns="91440" tIns="45720" rIns="91440" bIns="45720" numCol="2" spcCol="288000" rtlCol="0">
            <a:noAutofit/>
          </a:bodyPr>
          <a:lstStyle>
            <a:lvl1pPr>
              <a:defRPr sz="2263" b="0"/>
            </a:lvl1pPr>
            <a:lvl2pPr>
              <a:defRPr sz="2263"/>
            </a:lvl2pPr>
            <a:lvl3pPr>
              <a:defRPr sz="2263"/>
            </a:lvl3pPr>
            <a:lvl4pPr>
              <a:defRPr sz="2263"/>
            </a:lvl4pPr>
            <a:lvl5pPr>
              <a:defRPr sz="22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6B6D4-897B-E103-0B6A-5DCF517DAE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3426" y="884421"/>
            <a:ext cx="12688278" cy="18899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683A00-D425-4558-E3E2-FC828FE5B366}"/>
              </a:ext>
            </a:extLst>
          </p:cNvPr>
          <p:cNvSpPr/>
          <p:nvPr userDrawn="1"/>
        </p:nvSpPr>
        <p:spPr>
          <a:xfrm>
            <a:off x="1" y="0"/>
            <a:ext cx="14255750" cy="9144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94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841EF-9E5F-7635-3B54-3A1C5C44E7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03715"/>
            <a:ext cx="14255750" cy="5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55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449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29B2-3E88-4A80-B85A-C8DC68628F8F}" type="datetime8">
              <a:rPr lang="en-150" smtClean="0"/>
              <a:t>05/14/2024 16:22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31488547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449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659" y="2665532"/>
            <a:ext cx="12295584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659" y="7155103"/>
            <a:ext cx="12295584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4DDA-319C-42CF-BFB6-00AB989657B5}" type="datetime8">
              <a:rPr lang="en-150" smtClean="0"/>
              <a:t>05/14/2024 16:22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46831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449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0083" y="2846200"/>
            <a:ext cx="605869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73" y="2846200"/>
            <a:ext cx="605869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6E6E-48EA-496A-9D45-B478AAF488FF}" type="datetime8">
              <a:rPr lang="en-150" smtClean="0"/>
              <a:t>05/14/2024 16:22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5628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449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0" y="569242"/>
            <a:ext cx="12295584" cy="20665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2620980"/>
            <a:ext cx="6030850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1941" y="3905482"/>
            <a:ext cx="6030850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16974" y="2620980"/>
            <a:ext cx="6060551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16974" y="3905482"/>
            <a:ext cx="6060551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AF12-59D0-4FC9-B4AD-99FF1B2BF68E}" type="datetime8">
              <a:rPr lang="en-150" smtClean="0"/>
              <a:t>05/14/2024 16:22</a:t>
            </a:fld>
            <a:endParaRPr lang="en-15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97805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449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8DF7-55AE-44AD-AD2D-8496EC6440F5}" type="datetime8">
              <a:rPr lang="en-150" smtClean="0"/>
              <a:t>05/14/2024 16:22</a:t>
            </a:fld>
            <a:endParaRPr lang="en-1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26896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449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BEC1-C2EE-4BE1-B26A-8A5CE6552A0A}" type="datetime8">
              <a:rPr lang="en-150" smtClean="0"/>
              <a:t>05/14/2024 16:22</a:t>
            </a:fld>
            <a:endParaRPr lang="en-1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53896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0" y="712788"/>
            <a:ext cx="4597850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1" y="1539425"/>
            <a:ext cx="7216973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1940" y="3207544"/>
            <a:ext cx="4597850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5440-708C-413E-B93D-D0DBBFA6F9DA}" type="datetime8">
              <a:rPr lang="en-150" smtClean="0"/>
              <a:t>05/14/2024 16:22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53353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0" y="712788"/>
            <a:ext cx="4597850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60551" y="1539425"/>
            <a:ext cx="7216973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1940" y="3207544"/>
            <a:ext cx="4597850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B3F7-706B-47FA-A318-62F8A21D39F2}" type="datetime8">
              <a:rPr lang="en-150" smtClean="0"/>
              <a:t>05/14/2024 16:22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26930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0083" y="569242"/>
            <a:ext cx="12295584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0083" y="2846200"/>
            <a:ext cx="12295584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0083" y="9909729"/>
            <a:ext cx="320754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529B2-3E88-4A80-B85A-C8DC68628F8F}" type="datetime8">
              <a:rPr lang="en-150" smtClean="0"/>
              <a:t>05/14/2024 16:22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2217" y="9909729"/>
            <a:ext cx="481131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68123" y="9909729"/>
            <a:ext cx="320754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4426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fpfis/wikis/pages/viewpage.action?spaceKey=TSIProjects&amp;title=Repository+of+reform+support+needs+under+T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CF12C5-2A86-CEF7-F9AC-761360D3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1</a:t>
            </a:fld>
            <a:endParaRPr lang="en-15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52235B-C643-BEB3-5EA9-C0DD6265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252" y="1011522"/>
            <a:ext cx="10977246" cy="1889918"/>
          </a:xfrm>
        </p:spPr>
        <p:txBody>
          <a:bodyPr>
            <a:normAutofit/>
          </a:bodyPr>
          <a:lstStyle/>
          <a:p>
            <a:pPr algn="r"/>
            <a:r>
              <a:rPr lang="en-IE"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PACE - Public Administration</a:t>
            </a:r>
            <a:br>
              <a:rPr lang="en-IE"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en-IE"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Cooperation Exchange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D407B-58BD-7078-F66E-7B6273572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497" y="4007671"/>
            <a:ext cx="12297866" cy="5902058"/>
          </a:xfrm>
        </p:spPr>
        <p:txBody>
          <a:bodyPr vert="horz" wrap="none" lIns="91440" tIns="45720" rIns="91440" bIns="45720" numCol="2" spcCol="288000" rtlCol="0" anchor="t">
            <a:noAutofit/>
          </a:bodyPr>
          <a:lstStyle/>
          <a:p>
            <a:pPr marL="356235" indent="-356235" algn="just"/>
            <a:r>
              <a:rPr lang="en-US" sz="3200"/>
              <a:t>Help build </a:t>
            </a:r>
            <a:r>
              <a:rPr lang="en-US" sz="3200" b="1"/>
              <a:t>administrative capacity </a:t>
            </a:r>
            <a:r>
              <a:rPr lang="en-US" sz="3200"/>
              <a:t>by promoting cooperation and cross-border exchanges among Member States. This is done by providing opportunities for civil servants to experience the working methods of other EU public administrations. </a:t>
            </a:r>
            <a:endParaRPr lang="en-US"/>
          </a:p>
          <a:p>
            <a:pPr marL="356235" indent="-356235" algn="just"/>
            <a:r>
              <a:rPr lang="en-US" sz="3200"/>
              <a:t>Such </a:t>
            </a:r>
            <a:r>
              <a:rPr lang="en-US" sz="3200" b="1"/>
              <a:t>knowledge exchange and collaboration</a:t>
            </a:r>
            <a:r>
              <a:rPr lang="en-US" sz="3200"/>
              <a:t> supports public administrations improve </a:t>
            </a:r>
            <a:endParaRPr lang="en-US" sz="2250"/>
          </a:p>
          <a:p>
            <a:pPr marL="0" indent="0" algn="just">
              <a:buNone/>
            </a:pPr>
            <a:endParaRPr lang="en-US" sz="3200"/>
          </a:p>
          <a:p>
            <a:pPr marL="0" indent="0" algn="just">
              <a:buNone/>
            </a:pPr>
            <a:endParaRPr lang="en-US" sz="3200"/>
          </a:p>
          <a:p>
            <a:pPr marL="274320" lvl="1" indent="0" algn="just">
              <a:buNone/>
            </a:pPr>
            <a:r>
              <a:rPr lang="en-US" sz="3200"/>
              <a:t>the design, implementation and evaluation of public policies and to provide higher quality public services.</a:t>
            </a:r>
            <a:endParaRPr lang="en-US" sz="2250">
              <a:ea typeface="Calibri"/>
              <a:cs typeface="Calibri"/>
            </a:endParaRPr>
          </a:p>
          <a:p>
            <a:pPr marL="356235" indent="-356235"/>
            <a:r>
              <a:rPr lang="en-US" sz="3200"/>
              <a:t>The flagship is part of </a:t>
            </a:r>
            <a:r>
              <a:rPr lang="en-US" sz="3200" err="1"/>
              <a:t>ComPAct</a:t>
            </a:r>
            <a:r>
              <a:rPr lang="en-US" sz="3200"/>
              <a:t> </a:t>
            </a:r>
            <a:r>
              <a:rPr lang="en-US" sz="3200" b="1"/>
              <a:t>Pillar 1 – Public Administration Skills Agenda.</a:t>
            </a:r>
            <a:endParaRPr lang="en-US" sz="3200">
              <a:cs typeface="Calibri" panose="020F0502020204030204"/>
            </a:endParaRPr>
          </a:p>
          <a:p>
            <a:pPr marL="356235" indent="-356235"/>
            <a:r>
              <a:rPr lang="en-US" sz="3200">
                <a:cs typeface="Calibri" panose="020F0502020204030204"/>
              </a:rPr>
              <a:t>A </a:t>
            </a:r>
            <a:r>
              <a:rPr lang="en-US" sz="3200" b="1">
                <a:cs typeface="Calibri" panose="020F0502020204030204"/>
                <a:hlinkClick r:id="rId3"/>
              </a:rPr>
              <a:t>shared repository</a:t>
            </a:r>
            <a:r>
              <a:rPr lang="en-US" sz="3200" b="1">
                <a:cs typeface="Calibri" panose="020F0502020204030204"/>
              </a:rPr>
              <a:t> </a:t>
            </a:r>
            <a:r>
              <a:rPr lang="en-US" sz="3200">
                <a:cs typeface="Calibri" panose="020F0502020204030204"/>
              </a:rPr>
              <a:t>space for Member States to collaborate prior to submission of their requests in October 2025 is also provided.</a:t>
            </a:r>
            <a:endParaRPr lang="en-US" sz="3200">
              <a:ea typeface="Calibri"/>
              <a:cs typeface="Calibri" panose="020F0502020204030204"/>
            </a:endParaRPr>
          </a:p>
          <a:p>
            <a:pPr marL="356235" indent="-356235"/>
            <a:endParaRPr lang="en-IE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95C826F-C7B1-0F8C-B16C-93D3ABC4DEED}"/>
              </a:ext>
            </a:extLst>
          </p:cNvPr>
          <p:cNvSpPr txBox="1">
            <a:spLocks/>
          </p:cNvSpPr>
          <p:nvPr/>
        </p:nvSpPr>
        <p:spPr>
          <a:xfrm>
            <a:off x="997640" y="3219105"/>
            <a:ext cx="12295583" cy="582318"/>
          </a:xfrm>
          <a:prstGeom prst="rect">
            <a:avLst/>
          </a:prstGeom>
          <a:solidFill>
            <a:srgbClr val="D65A49"/>
          </a:solidFill>
        </p:spPr>
        <p:txBody>
          <a:bodyPr vert="horz" lIns="172434" tIns="86217" rIns="172434" bIns="86217" rtlCol="0" anchor="ctr">
            <a:normAutofit fontScale="92500" lnSpcReduction="10000"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3394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35082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49497-F517-4BF2-B127-0697BE2E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2</a:t>
            </a:fld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5C2A0-3489-DEFC-3C2D-77D76C9DB5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400" y="2009487"/>
            <a:ext cx="12939118" cy="7669095"/>
          </a:xfrm>
        </p:spPr>
        <p:txBody>
          <a:bodyPr vert="horz" wrap="none" lIns="91440" tIns="45720" rIns="91440" bIns="45720" numCol="2" spcCol="288000" rtlCol="0" anchor="t">
            <a:noAutofit/>
          </a:bodyPr>
          <a:lstStyle/>
          <a:p>
            <a:pPr marL="0" indent="0" algn="just">
              <a:buNone/>
            </a:pPr>
            <a:r>
              <a:rPr lang="en-US" sz="3200" b="1" dirty="0"/>
              <a:t>What?</a:t>
            </a:r>
            <a:endParaRPr lang="en-US" sz="2250" b="1" dirty="0">
              <a:cs typeface="Calibri" panose="020F0502020204030204"/>
            </a:endParaRPr>
          </a:p>
          <a:p>
            <a:pPr marL="356235" indent="-356235" algn="just"/>
            <a:r>
              <a:rPr lang="en-US" sz="3200" b="1" dirty="0"/>
              <a:t>Targeted study visits</a:t>
            </a:r>
            <a:r>
              <a:rPr lang="en-US" sz="3200" dirty="0"/>
              <a:t>, where 1-5 civil servant(s) from an EU Member State authority will be embedded to an EU peer administration from 5 days to 3 months (indicatively between May 2025 and May 2026).</a:t>
            </a:r>
            <a:endParaRPr lang="en-US" dirty="0">
              <a:cs typeface="Calibri" panose="020F0502020204030204"/>
            </a:endParaRPr>
          </a:p>
          <a:p>
            <a:pPr marL="356235" indent="-356235" algn="just"/>
            <a:r>
              <a:rPr lang="en-US" sz="3200" dirty="0"/>
              <a:t>Guest civil servant(s) </a:t>
            </a:r>
            <a:r>
              <a:rPr lang="en-US" sz="3200" b="1" dirty="0"/>
              <a:t>acquire</a:t>
            </a:r>
            <a:r>
              <a:rPr lang="en-US" sz="3200" dirty="0"/>
              <a:t> </a:t>
            </a:r>
            <a:r>
              <a:rPr lang="en-US" sz="3200" b="1" dirty="0"/>
              <a:t>knowledge on how the host institution works </a:t>
            </a:r>
            <a:r>
              <a:rPr lang="en-US" sz="3200" dirty="0"/>
              <a:t>on specific tasks in the subject area of the visit and can </a:t>
            </a:r>
            <a:r>
              <a:rPr lang="en-US" sz="3200" b="1" dirty="0"/>
              <a:t>work together towards a common goal </a:t>
            </a:r>
            <a:r>
              <a:rPr lang="en-US" sz="3200" dirty="0"/>
              <a:t>set in advance.</a:t>
            </a:r>
            <a:endParaRPr lang="en-US" sz="3200" dirty="0">
              <a:cs typeface="Calibri"/>
            </a:endParaRPr>
          </a:p>
          <a:p>
            <a:pPr marL="356235" indent="-356235" algn="just"/>
            <a:endParaRPr lang="en-US" sz="3200" dirty="0">
              <a:cs typeface="Calibri"/>
            </a:endParaRPr>
          </a:p>
          <a:p>
            <a:pPr marL="356235" indent="-356235" algn="just"/>
            <a:endParaRPr lang="en-US" sz="3200" dirty="0">
              <a:ea typeface="Calibri" panose="020F0502020204030204"/>
              <a:cs typeface="Calibri"/>
            </a:endParaRPr>
          </a:p>
          <a:p>
            <a:pPr marL="0" indent="0" algn="just">
              <a:buNone/>
            </a:pPr>
            <a:r>
              <a:rPr lang="en-GB" sz="3200" i="1" dirty="0">
                <a:cs typeface="Calibri" panose="020F0502020204030204"/>
              </a:rPr>
              <a:t>It could be that... </a:t>
            </a:r>
            <a:endParaRPr lang="en-GB" dirty="0">
              <a:cs typeface="Calibri" panose="020F0502020204030204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3200" dirty="0"/>
              <a:t>As a </a:t>
            </a:r>
            <a:r>
              <a:rPr lang="en-GB" sz="3200" b="1" dirty="0"/>
              <a:t>host institution</a:t>
            </a:r>
            <a:r>
              <a:rPr lang="en-GB" sz="3200" dirty="0"/>
              <a:t>, you</a:t>
            </a:r>
            <a:r>
              <a:rPr lang="en-GB" sz="3200" b="1" dirty="0"/>
              <a:t> </a:t>
            </a:r>
            <a:r>
              <a:rPr lang="en-GB" sz="3200" dirty="0"/>
              <a:t>prepare a project concept and invite Member States to join you in a co-creation effort to deliver a concrete outcome.</a:t>
            </a:r>
            <a:endParaRPr lang="en-GB" dirty="0">
              <a:cs typeface="Calibri" panose="020F0502020204030204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3200" dirty="0"/>
              <a:t>As a </a:t>
            </a:r>
            <a:r>
              <a:rPr lang="en-GB" sz="3200" b="1" dirty="0"/>
              <a:t>sending institution</a:t>
            </a:r>
            <a:r>
              <a:rPr lang="en-GB" sz="3200" dirty="0"/>
              <a:t>, you</a:t>
            </a:r>
            <a:r>
              <a:rPr lang="en-GB" sz="3200" b="1" dirty="0"/>
              <a:t> </a:t>
            </a:r>
            <a:r>
              <a:rPr lang="en-GB" sz="3200" dirty="0"/>
              <a:t>define a project, initiative or reform you wish to get help to implement from peer institutions. You mobilise your network to identify possible hosts. </a:t>
            </a:r>
            <a:endParaRPr lang="en-GB" sz="3200" dirty="0"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3200" dirty="0"/>
              <a:t>As a </a:t>
            </a:r>
            <a:r>
              <a:rPr lang="en-GB" sz="3200" b="1" dirty="0"/>
              <a:t>group of several Member State</a:t>
            </a:r>
            <a:r>
              <a:rPr lang="en-GB" sz="3200" dirty="0"/>
              <a:t> institutions, you prepare a multi-country request where you both host and send. </a:t>
            </a:r>
            <a:endParaRPr lang="en-GB" sz="3200" dirty="0">
              <a:cs typeface="Calibri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7C05E1-92AA-C057-DD01-506F1E4B40FD}"/>
              </a:ext>
            </a:extLst>
          </p:cNvPr>
          <p:cNvSpPr txBox="1">
            <a:spLocks/>
          </p:cNvSpPr>
          <p:nvPr/>
        </p:nvSpPr>
        <p:spPr>
          <a:xfrm>
            <a:off x="778350" y="1175743"/>
            <a:ext cx="12945608" cy="606058"/>
          </a:xfrm>
          <a:prstGeom prst="rect">
            <a:avLst/>
          </a:prstGeom>
          <a:solidFill>
            <a:srgbClr val="D65A49"/>
          </a:solidFill>
        </p:spPr>
        <p:txBody>
          <a:bodyPr vert="horz" lIns="172434" tIns="86217" rIns="172434" bIns="86217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100"/>
              <a:t>Indicative support measures</a:t>
            </a:r>
          </a:p>
        </p:txBody>
      </p:sp>
    </p:spTree>
    <p:extLst>
      <p:ext uri="{BB962C8B-B14F-4D97-AF65-F5344CB8AC3E}">
        <p14:creationId xmlns:p14="http://schemas.microsoft.com/office/powerpoint/2010/main" val="310657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49497-F517-4BF2-B127-0697BE2E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3</a:t>
            </a:fld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5C2A0-3489-DEFC-3C2D-77D76C9DB5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8350" y="2525254"/>
            <a:ext cx="13092337" cy="7669095"/>
          </a:xfrm>
        </p:spPr>
        <p:txBody>
          <a:bodyPr vert="horz" wrap="none" lIns="91440" tIns="45720" rIns="91440" bIns="45720" numCol="2" spcCol="288000" rtlCol="0" anchor="t">
            <a:noAutofit/>
          </a:bodyPr>
          <a:lstStyle/>
          <a:p>
            <a:pPr marL="0" indent="0" algn="just">
              <a:buNone/>
            </a:pPr>
            <a:r>
              <a:rPr lang="en-US" sz="3200" b="1" dirty="0"/>
              <a:t>TSI 2023 </a:t>
            </a:r>
            <a:endParaRPr lang="en-US" sz="2250" b="1" dirty="0">
              <a:cs typeface="Calibri" panose="020F0502020204030204"/>
            </a:endParaRPr>
          </a:p>
          <a:p>
            <a:pPr marL="356235" indent="-356235" algn="just"/>
            <a:r>
              <a:rPr lang="en-US" sz="3200" dirty="0">
                <a:cs typeface="Calibri" panose="020F0502020204030204"/>
              </a:rPr>
              <a:t>18 Member States</a:t>
            </a:r>
          </a:p>
          <a:p>
            <a:pPr marL="356235" indent="-356235" algn="just"/>
            <a:r>
              <a:rPr lang="en-US" sz="3200" dirty="0">
                <a:cs typeface="Calibri" panose="020F0502020204030204"/>
              </a:rPr>
              <a:t>Already implemented:</a:t>
            </a:r>
          </a:p>
          <a:p>
            <a:pPr marL="1068705" lvl="1" indent="-356235" algn="just">
              <a:buFont typeface="Courier New" panose="020B0604020202020204" pitchFamily="34" charset="0"/>
              <a:buChar char="o"/>
            </a:pPr>
            <a:r>
              <a:rPr lang="en-US" sz="3200" dirty="0">
                <a:cs typeface="Calibri" panose="020F0502020204030204"/>
              </a:rPr>
              <a:t>Over 60 exchanges</a:t>
            </a:r>
            <a:endParaRPr lang="en-US" dirty="0">
              <a:cs typeface="Calibri" panose="020F0502020204030204"/>
            </a:endParaRPr>
          </a:p>
          <a:p>
            <a:pPr marL="1068705" lvl="1" indent="-356235" algn="just">
              <a:buFont typeface="Courier New" panose="020B0604020202020204" pitchFamily="34" charset="0"/>
              <a:buChar char="o"/>
            </a:pPr>
            <a:r>
              <a:rPr lang="en-US" sz="3200" dirty="0">
                <a:cs typeface="Calibri" panose="020F0502020204030204"/>
              </a:rPr>
              <a:t>Over 200 civil servants</a:t>
            </a:r>
            <a:endParaRPr lang="en-US" sz="2250" dirty="0">
              <a:cs typeface="Calibri" panose="020F0502020204030204"/>
            </a:endParaRPr>
          </a:p>
          <a:p>
            <a:pPr marL="356235" indent="-356235" algn="just"/>
            <a:r>
              <a:rPr lang="en-US" sz="3200" dirty="0">
                <a:cs typeface="Calibri" panose="020F0502020204030204"/>
              </a:rPr>
              <a:t>Topics such as:</a:t>
            </a:r>
          </a:p>
          <a:p>
            <a:pPr marL="1068705" lvl="1" indent="-356235" algn="just">
              <a:buFont typeface="Courier New" panose="020B0604020202020204" pitchFamily="34" charset="0"/>
              <a:buChar char="o"/>
            </a:pPr>
            <a:r>
              <a:rPr lang="en-US" sz="3200" dirty="0">
                <a:cs typeface="Calibri" panose="020F0502020204030204"/>
              </a:rPr>
              <a:t>Public procurement</a:t>
            </a:r>
          </a:p>
          <a:p>
            <a:pPr marL="1068705" lvl="1" indent="-356235" algn="just">
              <a:buFont typeface="Courier New" panose="020B0604020202020204" pitchFamily="34" charset="0"/>
              <a:buChar char="o"/>
            </a:pPr>
            <a:r>
              <a:rPr lang="en-US" sz="3200" dirty="0">
                <a:cs typeface="Calibri" panose="020F0502020204030204"/>
              </a:rPr>
              <a:t>Human resources management</a:t>
            </a:r>
          </a:p>
          <a:p>
            <a:pPr marL="1068705" lvl="1" indent="-356235" algn="just">
              <a:buFont typeface="Courier New" panose="020B0604020202020204" pitchFamily="34" charset="0"/>
              <a:buChar char="o"/>
            </a:pPr>
            <a:r>
              <a:rPr lang="en-US" sz="3200" dirty="0">
                <a:cs typeface="Calibri" panose="020F0502020204030204"/>
              </a:rPr>
              <a:t>Twin transition</a:t>
            </a:r>
          </a:p>
          <a:p>
            <a:pPr marL="1068705" lvl="1" indent="-356235" algn="just">
              <a:buFont typeface="Courier New" panose="020B0604020202020204" pitchFamily="34" charset="0"/>
              <a:buChar char="o"/>
            </a:pPr>
            <a:r>
              <a:rPr lang="en-US" sz="3200" dirty="0">
                <a:cs typeface="Calibri" panose="020F0502020204030204"/>
              </a:rPr>
              <a:t>Education</a:t>
            </a:r>
          </a:p>
          <a:p>
            <a:pPr marL="1068705" lvl="1" indent="-356235" algn="just">
              <a:buFont typeface="Courier New" panose="020B0604020202020204" pitchFamily="34" charset="0"/>
              <a:buChar char="o"/>
            </a:pPr>
            <a:r>
              <a:rPr lang="en-US" sz="3200" dirty="0">
                <a:cs typeface="Calibri" panose="020F0502020204030204"/>
              </a:rPr>
              <a:t>Justice</a:t>
            </a:r>
          </a:p>
          <a:p>
            <a:pPr marL="1068705" lvl="1" indent="-356235" algn="just">
              <a:buFont typeface="Courier New" panose="020B0604020202020204" pitchFamily="34" charset="0"/>
              <a:buChar char="o"/>
            </a:pPr>
            <a:endParaRPr lang="en-US" sz="3200" dirty="0">
              <a:cs typeface="Calibri" panose="020F0502020204030204"/>
            </a:endParaRPr>
          </a:p>
          <a:p>
            <a:pPr marL="1068705" lvl="1" indent="-356235" algn="just">
              <a:buFont typeface="Courier New" panose="020B0604020202020204" pitchFamily="34" charset="0"/>
              <a:buChar char="o"/>
            </a:pPr>
            <a:endParaRPr lang="en-US" sz="3200" dirty="0"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GB" sz="3200" b="1" dirty="0">
                <a:cs typeface="Calibri" panose="020F0502020204030204"/>
              </a:rPr>
              <a:t>TSI 2024</a:t>
            </a:r>
          </a:p>
          <a:p>
            <a:pPr marL="285750" indent="-285750" algn="just">
              <a:buFont typeface="Arial"/>
              <a:buChar char="•"/>
            </a:pPr>
            <a:r>
              <a:rPr lang="en-GB" sz="3200" dirty="0">
                <a:cs typeface="Calibri" panose="020F0502020204030204"/>
              </a:rPr>
              <a:t>12 Member States, 200 civil servants</a:t>
            </a:r>
          </a:p>
          <a:p>
            <a:pPr marL="285750" indent="-285750" algn="just">
              <a:buFont typeface="Arial"/>
              <a:buChar char="•"/>
            </a:pPr>
            <a:r>
              <a:rPr lang="en-GB" sz="3200" dirty="0">
                <a:cs typeface="Calibri" panose="020F0502020204030204"/>
              </a:rPr>
              <a:t>First exchanges planned in June 2024:</a:t>
            </a:r>
            <a:endParaRPr lang="en-GB" dirty="0"/>
          </a:p>
          <a:p>
            <a:pPr marL="998220" lvl="1" indent="-285750" algn="just">
              <a:buFont typeface="Courier New"/>
              <a:buChar char="o"/>
            </a:pPr>
            <a:r>
              <a:rPr lang="en-GB" sz="3200" dirty="0">
                <a:cs typeface="Calibri" panose="020F0502020204030204"/>
              </a:rPr>
              <a:t>Strategic and operational planning in Ministries of Foreign Affairs;</a:t>
            </a:r>
          </a:p>
          <a:p>
            <a:pPr marL="998220" lvl="1" indent="-285750" algn="just">
              <a:buFont typeface="Courier New"/>
              <a:buChar char="o"/>
            </a:pPr>
            <a:r>
              <a:rPr lang="en-GB" sz="3200" dirty="0">
                <a:cs typeface="Calibri" panose="020F0502020204030204"/>
              </a:rPr>
              <a:t>Leadership skills in modern public administration;</a:t>
            </a:r>
          </a:p>
          <a:p>
            <a:pPr marL="998220" lvl="1" indent="-285750" algn="just">
              <a:buFont typeface="Courier New"/>
              <a:buChar char="o"/>
            </a:pPr>
            <a:r>
              <a:rPr lang="en-GB" sz="3200" dirty="0">
                <a:solidFill>
                  <a:srgbClr val="000000"/>
                </a:solidFill>
                <a:ea typeface="+mn-lt"/>
                <a:cs typeface="+mn-lt"/>
              </a:rPr>
              <a:t>Collaboration with local and regional administrations in RRP implementation.</a:t>
            </a:r>
            <a:endParaRPr lang="en-GB" sz="3200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7C05E1-92AA-C057-DD01-506F1E4B40FD}"/>
              </a:ext>
            </a:extLst>
          </p:cNvPr>
          <p:cNvSpPr txBox="1">
            <a:spLocks/>
          </p:cNvSpPr>
          <p:nvPr/>
        </p:nvSpPr>
        <p:spPr>
          <a:xfrm>
            <a:off x="778350" y="1175743"/>
            <a:ext cx="12945608" cy="606058"/>
          </a:xfrm>
          <a:prstGeom prst="rect">
            <a:avLst/>
          </a:prstGeom>
          <a:solidFill>
            <a:srgbClr val="D65A49"/>
          </a:solidFill>
        </p:spPr>
        <p:txBody>
          <a:bodyPr vert="horz" lIns="172434" tIns="86217" rIns="172434" bIns="86217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100">
                <a:latin typeface="Arial Black"/>
              </a:rPr>
              <a:t>Participation</a:t>
            </a:r>
            <a:endParaRPr lang="en-US" sz="3100"/>
          </a:p>
        </p:txBody>
      </p:sp>
    </p:spTree>
    <p:extLst>
      <p:ext uri="{BB962C8B-B14F-4D97-AF65-F5344CB8AC3E}">
        <p14:creationId xmlns:p14="http://schemas.microsoft.com/office/powerpoint/2010/main" val="100792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49497-F517-4BF2-B127-0697BE2E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4</a:t>
            </a:fld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5C2A0-3489-DEFC-3C2D-77D76C9DB5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400" y="2278462"/>
            <a:ext cx="12939118" cy="7400120"/>
          </a:xfrm>
        </p:spPr>
        <p:txBody>
          <a:bodyPr vert="horz" wrap="none" lIns="91440" tIns="45720" rIns="91440" bIns="45720" numCol="2" spcCol="288000" rtlCol="0" anchor="t">
            <a:noAutofit/>
          </a:bodyPr>
          <a:lstStyle/>
          <a:p>
            <a:pPr marL="0" indent="0" algn="just">
              <a:buNone/>
            </a:pPr>
            <a:r>
              <a:rPr lang="en-GB" sz="3200" b="1" u="sng" dirty="0">
                <a:latin typeface="Calibri"/>
                <a:cs typeface="Times New Roman"/>
              </a:rPr>
              <a:t>What</a:t>
            </a:r>
            <a:r>
              <a:rPr lang="en-GB" sz="3200" b="1" dirty="0">
                <a:latin typeface="Calibri"/>
                <a:cs typeface="Times New Roman"/>
              </a:rPr>
              <a:t> </a:t>
            </a:r>
          </a:p>
          <a:p>
            <a:pPr marL="356235" indent="-356235"/>
            <a:r>
              <a:rPr lang="en-US" sz="3200" dirty="0">
                <a:ea typeface="Calibri"/>
                <a:cs typeface="Times New Roman"/>
              </a:rPr>
              <a:t>Knowledge needed for </a:t>
            </a:r>
            <a:r>
              <a:rPr lang="en-US" sz="3200" err="1">
                <a:ea typeface="Calibri"/>
                <a:cs typeface="Times New Roman"/>
              </a:rPr>
              <a:t>organisational</a:t>
            </a:r>
            <a:r>
              <a:rPr lang="en-US" sz="3200" dirty="0">
                <a:ea typeface="Calibri"/>
                <a:cs typeface="Times New Roman"/>
              </a:rPr>
              <a:t> goals</a:t>
            </a:r>
          </a:p>
          <a:p>
            <a:pPr marL="356235" indent="-356235"/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Novel topics to bring in different experiences, brainstorm and define potential actions</a:t>
            </a:r>
          </a:p>
          <a:p>
            <a:pPr marL="0" indent="0">
              <a:buNone/>
            </a:pPr>
            <a:r>
              <a:rPr lang="en-GB" sz="3200" b="1" u="sng" dirty="0">
                <a:solidFill>
                  <a:srgbClr val="000000"/>
                </a:solidFill>
                <a:latin typeface="Calibri"/>
                <a:cs typeface="Times New Roman"/>
              </a:rPr>
              <a:t>Common </a:t>
            </a:r>
            <a:r>
              <a:rPr lang="en-GB" sz="3200" b="1" u="sng" dirty="0">
                <a:latin typeface="Calibri"/>
                <a:cs typeface="Times New Roman"/>
              </a:rPr>
              <a:t>challenges </a:t>
            </a:r>
            <a:endParaRPr lang="en-GB" sz="3200" b="1" u="sng" dirty="0">
              <a:latin typeface="Calibri"/>
              <a:ea typeface="Calibri"/>
              <a:cs typeface="Times New Roman"/>
            </a:endParaRPr>
          </a:p>
          <a:p>
            <a:pPr marL="356235" indent="-356235"/>
            <a:r>
              <a:rPr lang="en-GB" sz="3200" dirty="0">
                <a:latin typeface="Calibri"/>
                <a:cs typeface="Times New Roman"/>
              </a:rPr>
              <a:t>Allocating enough time for civil servants to prepare and participate; benefits are in the long-term</a:t>
            </a:r>
            <a:endParaRPr lang="en-GB" sz="3200" dirty="0">
              <a:latin typeface="Calibri"/>
              <a:ea typeface="Calibri"/>
              <a:cs typeface="Times New Roman"/>
            </a:endParaRPr>
          </a:p>
          <a:p>
            <a:pPr marL="356235" indent="-356235"/>
            <a:r>
              <a:rPr lang="en-GB" sz="3200" dirty="0">
                <a:latin typeface="Calibri"/>
                <a:cs typeface="Times New Roman"/>
              </a:rPr>
              <a:t>Identifying suitable hosts</a:t>
            </a:r>
            <a:endParaRPr lang="en-GB" sz="3200" dirty="0">
              <a:latin typeface="Calibri"/>
              <a:ea typeface="Calibri"/>
              <a:cs typeface="Times New Roman"/>
            </a:endParaRPr>
          </a:p>
          <a:p>
            <a:pPr marL="356235" indent="-356235"/>
            <a:r>
              <a:rPr lang="en-GB" sz="3200" dirty="0">
                <a:latin typeface="Calibri"/>
                <a:ea typeface="Calibri"/>
                <a:cs typeface="Times New Roman"/>
              </a:rPr>
              <a:t>Establish follow-up actions in home administration</a:t>
            </a:r>
          </a:p>
          <a:p>
            <a:pPr marL="356235" indent="-356235"/>
            <a:endParaRPr lang="en-GB" sz="3200" dirty="0">
              <a:latin typeface="Calibri"/>
              <a:ea typeface="Calibri"/>
              <a:cs typeface="Times New Roman"/>
            </a:endParaRPr>
          </a:p>
          <a:p>
            <a:pPr marL="356235" indent="-356235" algn="just"/>
            <a:endParaRPr lang="en-GB" sz="3200" dirty="0">
              <a:latin typeface="Calibri"/>
              <a:ea typeface="Calibri"/>
              <a:cs typeface="Times New Roman"/>
            </a:endParaRPr>
          </a:p>
          <a:p>
            <a:pPr marL="356235" indent="-356235" algn="just"/>
            <a:endParaRPr lang="en-GB" sz="3200" dirty="0">
              <a:latin typeface="Calibri"/>
              <a:ea typeface="Calibri"/>
              <a:cs typeface="Times New Roman"/>
            </a:endParaRPr>
          </a:p>
          <a:p>
            <a:pPr marL="356235" indent="-356235" algn="just"/>
            <a:endParaRPr lang="en-GB" sz="3200" dirty="0">
              <a:latin typeface="Calibri"/>
              <a:cs typeface="Times New Roman"/>
            </a:endParaRPr>
          </a:p>
          <a:p>
            <a:pPr marL="0" indent="0" algn="just">
              <a:buNone/>
            </a:pPr>
            <a:r>
              <a:rPr lang="en-GB" sz="3200" b="1" u="sng" dirty="0">
                <a:latin typeface="Calibri"/>
                <a:cs typeface="Times New Roman"/>
              </a:rPr>
              <a:t>Good practices / lessons learned</a:t>
            </a:r>
            <a:endParaRPr lang="en-GB" sz="3200" b="1" u="sng" dirty="0">
              <a:latin typeface="Calibri"/>
              <a:ea typeface="Calibri"/>
              <a:cs typeface="Times New Roman"/>
            </a:endParaRPr>
          </a:p>
          <a:p>
            <a:pPr marL="356235" indent="-356235" algn="just"/>
            <a:r>
              <a:rPr lang="en-IE" sz="3200" dirty="0">
                <a:latin typeface="Calibri"/>
                <a:cs typeface="Times New Roman"/>
              </a:rPr>
              <a:t>Organise online calls before the study visits to pinpoint the exact pain points and/or opportunity areas to be discussed</a:t>
            </a:r>
            <a:endParaRPr lang="en-IE" sz="3200">
              <a:latin typeface="Calibri"/>
              <a:ea typeface="Calibri"/>
              <a:cs typeface="Times New Roman"/>
            </a:endParaRPr>
          </a:p>
          <a:p>
            <a:pPr marL="356235" indent="-356235" algn="just"/>
            <a:r>
              <a:rPr lang="en-IE" sz="3200" dirty="0">
                <a:latin typeface="Calibri"/>
                <a:cs typeface="Times New Roman"/>
              </a:rPr>
              <a:t>Share material before exchanges</a:t>
            </a:r>
            <a:endParaRPr lang="en-IE" sz="3200" dirty="0">
              <a:latin typeface="Calibri"/>
              <a:ea typeface="Calibri"/>
              <a:cs typeface="Times New Roman"/>
            </a:endParaRPr>
          </a:p>
          <a:p>
            <a:pPr marL="356235" indent="-356235" algn="just"/>
            <a:r>
              <a:rPr lang="en-IE" sz="3200" dirty="0">
                <a:latin typeface="Calibri"/>
                <a:cs typeface="Times New Roman"/>
              </a:rPr>
              <a:t>Allow working and brainstorming together, not only hosts' presentations during the study visit</a:t>
            </a:r>
            <a:endParaRPr lang="en-IE" sz="3200" dirty="0">
              <a:latin typeface="Calibri"/>
              <a:ea typeface="Calibri"/>
              <a:cs typeface="Times New Roman"/>
            </a:endParaRPr>
          </a:p>
          <a:p>
            <a:pPr marL="356235" indent="-356235" algn="just"/>
            <a:r>
              <a:rPr lang="en-IE" sz="3200" dirty="0">
                <a:latin typeface="Calibri"/>
                <a:ea typeface="Calibri"/>
                <a:cs typeface="Times New Roman"/>
              </a:rPr>
              <a:t>Include more than one authority as a host institution (e.g. ministry, agency, stakeholder)</a:t>
            </a:r>
          </a:p>
          <a:p>
            <a:pPr marL="356235" indent="-356235" algn="just"/>
            <a:endParaRPr lang="en-IE" sz="3200"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en-GB" sz="3200" b="1">
              <a:latin typeface="Calibri"/>
              <a:ea typeface="Calibri"/>
              <a:cs typeface="Times New Roman"/>
            </a:endParaRPr>
          </a:p>
          <a:p>
            <a:pPr marL="356235" indent="-356235" algn="just"/>
            <a:endParaRPr lang="en-GB" sz="3200">
              <a:latin typeface="Calibri"/>
              <a:ea typeface="Calibri"/>
              <a:cs typeface="Times New Roman"/>
            </a:endParaRPr>
          </a:p>
          <a:p>
            <a:pPr marL="356235" indent="-356235" algn="just"/>
            <a:endParaRPr lang="en-IE" sz="320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7C05E1-92AA-C057-DD01-506F1E4B40FD}"/>
              </a:ext>
            </a:extLst>
          </p:cNvPr>
          <p:cNvSpPr txBox="1">
            <a:spLocks/>
          </p:cNvSpPr>
          <p:nvPr/>
        </p:nvSpPr>
        <p:spPr>
          <a:xfrm>
            <a:off x="778351" y="1287767"/>
            <a:ext cx="12945607" cy="650887"/>
          </a:xfrm>
          <a:prstGeom prst="rect">
            <a:avLst/>
          </a:prstGeom>
          <a:solidFill>
            <a:srgbClr val="D65A49"/>
          </a:solidFill>
        </p:spPr>
        <p:txBody>
          <a:bodyPr vert="horz" lIns="172434" tIns="86217" rIns="172434" bIns="86217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100">
                <a:latin typeface="Arial Black"/>
              </a:rPr>
              <a:t>Project example</a:t>
            </a:r>
            <a:endParaRPr lang="en-US" sz="3100"/>
          </a:p>
        </p:txBody>
      </p:sp>
    </p:spTree>
    <p:extLst>
      <p:ext uri="{BB962C8B-B14F-4D97-AF65-F5344CB8AC3E}">
        <p14:creationId xmlns:p14="http://schemas.microsoft.com/office/powerpoint/2010/main" val="3339915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8d8558-386b-4b7a-9934-ee7da0a43094">
      <Terms xmlns="http://schemas.microsoft.com/office/infopath/2007/PartnerControls"/>
    </lcf76f155ced4ddcb4097134ff3c332f>
    <SharedWithUsers xmlns="5142aa42-1af1-41a6-85f2-be9d08ee8af9">
      <UserInfo>
        <DisplayName>HARATSI Phivi (REFORM-ATHENS)</DisplayName>
        <AccountId>54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A3E93BFF5E64B81FD2752BF1BECD6" ma:contentTypeVersion="14" ma:contentTypeDescription="Create a new document." ma:contentTypeScope="" ma:versionID="da4e80a661110df4d7392d0b0ad65c8d">
  <xsd:schema xmlns:xsd="http://www.w3.org/2001/XMLSchema" xmlns:xs="http://www.w3.org/2001/XMLSchema" xmlns:p="http://schemas.microsoft.com/office/2006/metadata/properties" xmlns:ns2="4d8d8558-386b-4b7a-9934-ee7da0a43094" xmlns:ns3="5142aa42-1af1-41a6-85f2-be9d08ee8af9" targetNamespace="http://schemas.microsoft.com/office/2006/metadata/properties" ma:root="true" ma:fieldsID="76682d35caba6dd78801367249e3e9fe" ns2:_="" ns3:_="">
    <xsd:import namespace="4d8d8558-386b-4b7a-9934-ee7da0a43094"/>
    <xsd:import namespace="5142aa42-1af1-41a6-85f2-be9d08ee8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d8558-386b-4b7a-9934-ee7da0a43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2aa42-1af1-41a6-85f2-be9d08ee8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B32D3F-CA41-47D1-82B6-66EB99947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907D49-1AFD-4AB1-816E-EF30F4E67E9B}">
  <ds:schemaRefs>
    <ds:schemaRef ds:uri="4d8d8558-386b-4b7a-9934-ee7da0a43094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5142aa42-1af1-41a6-85f2-be9d08ee8af9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B19E7A-A95B-4D24-928F-93A34117329C}">
  <ds:schemaRefs>
    <ds:schemaRef ds:uri="4d8d8558-386b-4b7a-9934-ee7da0a43094"/>
    <ds:schemaRef ds:uri="5142aa42-1af1-41a6-85f2-be9d08ee8a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465</Words>
  <Application>Microsoft Office PowerPoint</Application>
  <PresentationFormat>Custom</PresentationFormat>
  <Paragraphs>66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Courier New</vt:lpstr>
      <vt:lpstr>Office Theme</vt:lpstr>
      <vt:lpstr>PACE - Public Administration  Cooperation Exchange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Friso Claesen</dc:creator>
  <cp:keywords/>
  <dc:description/>
  <cp:lastModifiedBy>GALLEGO GALAN Sandra (REFORM)</cp:lastModifiedBy>
  <cp:revision>59</cp:revision>
  <dcterms:created xsi:type="dcterms:W3CDTF">2023-05-02T10:18:26Z</dcterms:created>
  <dcterms:modified xsi:type="dcterms:W3CDTF">2024-05-14T14:25:00Z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181800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ColorHex">
    <vt:lpwstr/>
  </property>
  <property fmtid="{D5CDD505-2E9C-101B-9397-08002B2CF9AE}" pid="6" name="_Emoji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_ColorTag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  <property fmtid="{D5CDD505-2E9C-101B-9397-08002B2CF9AE}" pid="13" name="MSIP_Label_6bd9ddd1-4d20-43f6-abfa-fc3c07406f94_Enabled">
    <vt:lpwstr>true</vt:lpwstr>
  </property>
  <property fmtid="{D5CDD505-2E9C-101B-9397-08002B2CF9AE}" pid="14" name="MSIP_Label_6bd9ddd1-4d20-43f6-abfa-fc3c07406f94_SetDate">
    <vt:lpwstr>2024-04-22T14:48:19Z</vt:lpwstr>
  </property>
  <property fmtid="{D5CDD505-2E9C-101B-9397-08002B2CF9AE}" pid="15" name="MSIP_Label_6bd9ddd1-4d20-43f6-abfa-fc3c07406f94_Method">
    <vt:lpwstr>Standard</vt:lpwstr>
  </property>
  <property fmtid="{D5CDD505-2E9C-101B-9397-08002B2CF9AE}" pid="16" name="MSIP_Label_6bd9ddd1-4d20-43f6-abfa-fc3c07406f94_Name">
    <vt:lpwstr>Commission Use</vt:lpwstr>
  </property>
  <property fmtid="{D5CDD505-2E9C-101B-9397-08002B2CF9AE}" pid="17" name="MSIP_Label_6bd9ddd1-4d20-43f6-abfa-fc3c07406f94_SiteId">
    <vt:lpwstr>b24c8b06-522c-46fe-9080-70926f8dddb1</vt:lpwstr>
  </property>
  <property fmtid="{D5CDD505-2E9C-101B-9397-08002B2CF9AE}" pid="18" name="MSIP_Label_6bd9ddd1-4d20-43f6-abfa-fc3c07406f94_ActionId">
    <vt:lpwstr>68f25324-0b4f-4852-bf48-680f8102a361</vt:lpwstr>
  </property>
  <property fmtid="{D5CDD505-2E9C-101B-9397-08002B2CF9AE}" pid="19" name="MSIP_Label_6bd9ddd1-4d20-43f6-abfa-fc3c07406f94_ContentBits">
    <vt:lpwstr>0</vt:lpwstr>
  </property>
  <property fmtid="{D5CDD505-2E9C-101B-9397-08002B2CF9AE}" pid="20" name="ContentTypeId">
    <vt:lpwstr>0x010100A03A3E93BFF5E64B81FD2752BF1BECD6</vt:lpwstr>
  </property>
</Properties>
</file>