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8DBBB1-5659-5D6F-4F44-8EC03C39313A}" name="GIACOLETTO Thomas (REFORM)" initials="TG" userId="GIACOLETTO Thomas (REFORM)" providerId="None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1CC06-6A20-412E-98E3-616E2E16B28C}" v="188" dt="2024-01-17T15:56:27.989"/>
    <p1510:client id="{0D63BF38-78A5-423C-A31C-77C395FD41DD}" v="57" dt="2024-01-17T16:02:02.045"/>
    <p1510:client id="{32D1724C-0A4F-4956-8E88-BDFA48EE6BB7}" v="24" dt="2024-01-17T09:54:49.412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LEGO GALAN Sandra (REFORM)" userId="9841a2bd-6450-43e5-b107-1f7e6fa41194" providerId="ADAL" clId="{0BF1CC06-6A20-412E-98E3-616E2E16B28C}"/>
    <pc:docChg chg="custSel addSld modSld sldOrd">
      <pc:chgData name="GALLEGO GALAN Sandra (REFORM)" userId="9841a2bd-6450-43e5-b107-1f7e6fa41194" providerId="ADAL" clId="{0BF1CC06-6A20-412E-98E3-616E2E16B28C}" dt="2024-01-17T15:56:27.989" v="185"/>
      <pc:docMkLst>
        <pc:docMk/>
      </pc:docMkLst>
      <pc:sldChg chg="modSp add mod">
        <pc:chgData name="GALLEGO GALAN Sandra (REFORM)" userId="9841a2bd-6450-43e5-b107-1f7e6fa41194" providerId="ADAL" clId="{0BF1CC06-6A20-412E-98E3-616E2E16B28C}" dt="2024-01-17T15:52:57.980" v="112" actId="27636"/>
        <pc:sldMkLst>
          <pc:docMk/>
          <pc:sldMk cId="3671674546" sldId="256"/>
        </pc:sldMkLst>
        <pc:spChg chg="mod">
          <ac:chgData name="GALLEGO GALAN Sandra (REFORM)" userId="9841a2bd-6450-43e5-b107-1f7e6fa41194" providerId="ADAL" clId="{0BF1CC06-6A20-412E-98E3-616E2E16B28C}" dt="2024-01-17T15:52:57.980" v="112" actId="27636"/>
          <ac:spMkLst>
            <pc:docMk/>
            <pc:sldMk cId="3671674546" sldId="256"/>
            <ac:spMk id="3" creationId="{E0C989A9-11AF-CDD8-D19F-8D96AB5A69A3}"/>
          </ac:spMkLst>
        </pc:spChg>
      </pc:sldChg>
      <pc:sldChg chg="modSp add mod">
        <pc:chgData name="GALLEGO GALAN Sandra (REFORM)" userId="9841a2bd-6450-43e5-b107-1f7e6fa41194" providerId="ADAL" clId="{0BF1CC06-6A20-412E-98E3-616E2E16B28C}" dt="2024-01-17T15:52:58.035" v="113" actId="27636"/>
        <pc:sldMkLst>
          <pc:docMk/>
          <pc:sldMk cId="2288260209" sldId="257"/>
        </pc:sldMkLst>
        <pc:spChg chg="mod">
          <ac:chgData name="GALLEGO GALAN Sandra (REFORM)" userId="9841a2bd-6450-43e5-b107-1f7e6fa41194" providerId="ADAL" clId="{0BF1CC06-6A20-412E-98E3-616E2E16B28C}" dt="2024-01-17T15:52:58.035" v="113" actId="27636"/>
          <ac:spMkLst>
            <pc:docMk/>
            <pc:sldMk cId="2288260209" sldId="257"/>
            <ac:spMk id="3" creationId="{C687A82F-6289-00E4-EBA0-A8F779158836}"/>
          </ac:spMkLst>
        </pc:spChg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1121371840" sldId="258"/>
        </pc:sldMkLst>
      </pc:sldChg>
      <pc:sldChg chg="modSp add mod">
        <pc:chgData name="GALLEGO GALAN Sandra (REFORM)" userId="9841a2bd-6450-43e5-b107-1f7e6fa41194" providerId="ADAL" clId="{0BF1CC06-6A20-412E-98E3-616E2E16B28C}" dt="2024-01-17T15:52:58.074" v="115" actId="27636"/>
        <pc:sldMkLst>
          <pc:docMk/>
          <pc:sldMk cId="3583239364" sldId="259"/>
        </pc:sldMkLst>
        <pc:spChg chg="mod">
          <ac:chgData name="GALLEGO GALAN Sandra (REFORM)" userId="9841a2bd-6450-43e5-b107-1f7e6fa41194" providerId="ADAL" clId="{0BF1CC06-6A20-412E-98E3-616E2E16B28C}" dt="2024-01-17T15:52:58.074" v="115" actId="27636"/>
          <ac:spMkLst>
            <pc:docMk/>
            <pc:sldMk cId="3583239364" sldId="259"/>
            <ac:spMk id="3" creationId="{D8E15AAB-7163-DA22-F26F-DB753B92E9DF}"/>
          </ac:spMkLst>
        </pc:spChg>
      </pc:sldChg>
      <pc:sldChg chg="modSp add mod">
        <pc:chgData name="GALLEGO GALAN Sandra (REFORM)" userId="9841a2bd-6450-43e5-b107-1f7e6fa41194" providerId="ADAL" clId="{0BF1CC06-6A20-412E-98E3-616E2E16B28C}" dt="2024-01-17T15:52:58.098" v="116" actId="27636"/>
        <pc:sldMkLst>
          <pc:docMk/>
          <pc:sldMk cId="4148563703" sldId="260"/>
        </pc:sldMkLst>
        <pc:spChg chg="mod">
          <ac:chgData name="GALLEGO GALAN Sandra (REFORM)" userId="9841a2bd-6450-43e5-b107-1f7e6fa41194" providerId="ADAL" clId="{0BF1CC06-6A20-412E-98E3-616E2E16B28C}" dt="2024-01-17T15:52:58.098" v="116" actId="27636"/>
          <ac:spMkLst>
            <pc:docMk/>
            <pc:sldMk cId="4148563703" sldId="260"/>
            <ac:spMk id="3" creationId="{9DE9FD21-1EFA-DB1C-6E85-D94532711CBB}"/>
          </ac:spMkLst>
        </pc:spChg>
      </pc:sldChg>
      <pc:sldChg chg="add">
        <pc:chgData name="GALLEGO GALAN Sandra (REFORM)" userId="9841a2bd-6450-43e5-b107-1f7e6fa41194" providerId="ADAL" clId="{0BF1CC06-6A20-412E-98E3-616E2E16B28C}" dt="2024-01-17T15:52:57.876" v="111"/>
        <pc:sldMkLst>
          <pc:docMk/>
          <pc:sldMk cId="96317584" sldId="261"/>
        </pc:sldMkLst>
      </pc:sldChg>
      <pc:sldChg chg="add">
        <pc:chgData name="GALLEGO GALAN Sandra (REFORM)" userId="9841a2bd-6450-43e5-b107-1f7e6fa41194" providerId="ADAL" clId="{0BF1CC06-6A20-412E-98E3-616E2E16B28C}" dt="2024-01-17T15:52:57.876" v="111"/>
        <pc:sldMkLst>
          <pc:docMk/>
          <pc:sldMk cId="1129112543" sldId="262"/>
        </pc:sldMkLst>
      </pc:sldChg>
      <pc:sldChg chg="add">
        <pc:chgData name="GALLEGO GALAN Sandra (REFORM)" userId="9841a2bd-6450-43e5-b107-1f7e6fa41194" providerId="ADAL" clId="{0BF1CC06-6A20-412E-98E3-616E2E16B28C}" dt="2024-01-17T15:52:57.876" v="111"/>
        <pc:sldMkLst>
          <pc:docMk/>
          <pc:sldMk cId="1437256645" sldId="263"/>
        </pc:sldMkLst>
      </pc:sldChg>
      <pc:sldChg chg="add">
        <pc:chgData name="GALLEGO GALAN Sandra (REFORM)" userId="9841a2bd-6450-43e5-b107-1f7e6fa41194" providerId="ADAL" clId="{0BF1CC06-6A20-412E-98E3-616E2E16B28C}" dt="2024-01-17T15:52:57.876" v="111"/>
        <pc:sldMkLst>
          <pc:docMk/>
          <pc:sldMk cId="3521931088" sldId="264"/>
        </pc:sldMkLst>
      </pc:sldChg>
      <pc:sldChg chg="add modNotesTx">
        <pc:chgData name="GALLEGO GALAN Sandra (REFORM)" userId="9841a2bd-6450-43e5-b107-1f7e6fa41194" providerId="ADAL" clId="{0BF1CC06-6A20-412E-98E3-616E2E16B28C}" dt="2024-01-17T15:52:14.672" v="106" actId="20577"/>
        <pc:sldMkLst>
          <pc:docMk/>
          <pc:sldMk cId="1058563292" sldId="266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4273619315" sldId="284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1889100894" sldId="285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3906923608" sldId="286"/>
        </pc:sldMkLst>
      </pc:sldChg>
      <pc:sldChg chg="add">
        <pc:chgData name="GALLEGO GALAN Sandra (REFORM)" userId="9841a2bd-6450-43e5-b107-1f7e6fa41194" providerId="ADAL" clId="{0BF1CC06-6A20-412E-98E3-616E2E16B28C}" dt="2024-01-17T15:56:27.989" v="185"/>
        <pc:sldMkLst>
          <pc:docMk/>
          <pc:sldMk cId="4065853859" sldId="288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3674021741" sldId="289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4172449215" sldId="290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4192604692" sldId="293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774087269" sldId="294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3260784730" sldId="295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2383315319" sldId="296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3762040151" sldId="297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12703049" sldId="298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1812456318" sldId="299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954158350" sldId="300"/>
        </pc:sldMkLst>
      </pc:sldChg>
      <pc:sldChg chg="add modNotesTx">
        <pc:chgData name="GALLEGO GALAN Sandra (REFORM)" userId="9841a2bd-6450-43e5-b107-1f7e6fa41194" providerId="ADAL" clId="{0BF1CC06-6A20-412E-98E3-616E2E16B28C}" dt="2024-01-17T15:51:50.720" v="96" actId="20577"/>
        <pc:sldMkLst>
          <pc:docMk/>
          <pc:sldMk cId="1555903897" sldId="302"/>
        </pc:sldMkLst>
      </pc:sldChg>
      <pc:sldChg chg="add modNotesTx">
        <pc:chgData name="GALLEGO GALAN Sandra (REFORM)" userId="9841a2bd-6450-43e5-b107-1f7e6fa41194" providerId="ADAL" clId="{0BF1CC06-6A20-412E-98E3-616E2E16B28C}" dt="2024-01-17T15:52:21.758" v="109" actId="20577"/>
        <pc:sldMkLst>
          <pc:docMk/>
          <pc:sldMk cId="1505132512" sldId="303"/>
        </pc:sldMkLst>
      </pc:sldChg>
      <pc:sldChg chg="add">
        <pc:chgData name="GALLEGO GALAN Sandra (REFORM)" userId="9841a2bd-6450-43e5-b107-1f7e6fa41194" providerId="ADAL" clId="{0BF1CC06-6A20-412E-98E3-616E2E16B28C}" dt="2024-01-17T15:50:21.277" v="93"/>
        <pc:sldMkLst>
          <pc:docMk/>
          <pc:sldMk cId="3457523624" sldId="304"/>
        </pc:sldMkLst>
      </pc:sldChg>
      <pc:sldChg chg="add modNotesTx">
        <pc:chgData name="GALLEGO GALAN Sandra (REFORM)" userId="9841a2bd-6450-43e5-b107-1f7e6fa41194" providerId="ADAL" clId="{0BF1CC06-6A20-412E-98E3-616E2E16B28C}" dt="2024-01-17T15:51:55.415" v="98" actId="20577"/>
        <pc:sldMkLst>
          <pc:docMk/>
          <pc:sldMk cId="1296973984" sldId="305"/>
        </pc:sldMkLst>
      </pc:sldChg>
      <pc:sldChg chg="add modNotesTx">
        <pc:chgData name="GALLEGO GALAN Sandra (REFORM)" userId="9841a2bd-6450-43e5-b107-1f7e6fa41194" providerId="ADAL" clId="{0BF1CC06-6A20-412E-98E3-616E2E16B28C}" dt="2024-01-17T15:51:57.074" v="99" actId="20577"/>
        <pc:sldMkLst>
          <pc:docMk/>
          <pc:sldMk cId="1051701945" sldId="306"/>
        </pc:sldMkLst>
      </pc:sldChg>
      <pc:sldChg chg="add modNotesTx">
        <pc:chgData name="GALLEGO GALAN Sandra (REFORM)" userId="9841a2bd-6450-43e5-b107-1f7e6fa41194" providerId="ADAL" clId="{0BF1CC06-6A20-412E-98E3-616E2E16B28C}" dt="2024-01-17T15:51:59.214" v="100" actId="20577"/>
        <pc:sldMkLst>
          <pc:docMk/>
          <pc:sldMk cId="2505500501" sldId="308"/>
        </pc:sldMkLst>
      </pc:sldChg>
      <pc:sldChg chg="add">
        <pc:chgData name="GALLEGO GALAN Sandra (REFORM)" userId="9841a2bd-6450-43e5-b107-1f7e6fa41194" providerId="ADAL" clId="{0BF1CC06-6A20-412E-98E3-616E2E16B28C}" dt="2024-01-17T15:50:21.277" v="93"/>
        <pc:sldMkLst>
          <pc:docMk/>
          <pc:sldMk cId="2874474809" sldId="309"/>
        </pc:sldMkLst>
      </pc:sldChg>
      <pc:sldChg chg="add modNotesTx">
        <pc:chgData name="GALLEGO GALAN Sandra (REFORM)" userId="9841a2bd-6450-43e5-b107-1f7e6fa41194" providerId="ADAL" clId="{0BF1CC06-6A20-412E-98E3-616E2E16B28C}" dt="2024-01-17T15:52:08.823" v="104" actId="20577"/>
        <pc:sldMkLst>
          <pc:docMk/>
          <pc:sldMk cId="440810626" sldId="310"/>
        </pc:sldMkLst>
      </pc:sldChg>
      <pc:sldChg chg="add modNotesTx">
        <pc:chgData name="GALLEGO GALAN Sandra (REFORM)" userId="9841a2bd-6450-43e5-b107-1f7e6fa41194" providerId="ADAL" clId="{0BF1CC06-6A20-412E-98E3-616E2E16B28C}" dt="2024-01-17T15:52:02.617" v="101" actId="20577"/>
        <pc:sldMkLst>
          <pc:docMk/>
          <pc:sldMk cId="3906836007" sldId="311"/>
        </pc:sldMkLst>
      </pc:sldChg>
      <pc:sldChg chg="add modNotesTx">
        <pc:chgData name="GALLEGO GALAN Sandra (REFORM)" userId="9841a2bd-6450-43e5-b107-1f7e6fa41194" providerId="ADAL" clId="{0BF1CC06-6A20-412E-98E3-616E2E16B28C}" dt="2024-01-17T15:52:06.794" v="103" actId="20577"/>
        <pc:sldMkLst>
          <pc:docMk/>
          <pc:sldMk cId="289074043" sldId="312"/>
        </pc:sldMkLst>
      </pc:sldChg>
      <pc:sldChg chg="add">
        <pc:chgData name="GALLEGO GALAN Sandra (REFORM)" userId="9841a2bd-6450-43e5-b107-1f7e6fa41194" providerId="ADAL" clId="{0BF1CC06-6A20-412E-98E3-616E2E16B28C}" dt="2024-01-17T15:50:21.277" v="93"/>
        <pc:sldMkLst>
          <pc:docMk/>
          <pc:sldMk cId="3811744443" sldId="313"/>
        </pc:sldMkLst>
      </pc:sldChg>
      <pc:sldChg chg="add modNotesTx">
        <pc:chgData name="GALLEGO GALAN Sandra (REFORM)" userId="9841a2bd-6450-43e5-b107-1f7e6fa41194" providerId="ADAL" clId="{0BF1CC06-6A20-412E-98E3-616E2E16B28C}" dt="2024-01-17T15:52:25.911" v="110" actId="20577"/>
        <pc:sldMkLst>
          <pc:docMk/>
          <pc:sldMk cId="2095068590" sldId="317"/>
        </pc:sldMkLst>
      </pc:sldChg>
      <pc:sldChg chg="add modNotesTx">
        <pc:chgData name="GALLEGO GALAN Sandra (REFORM)" userId="9841a2bd-6450-43e5-b107-1f7e6fa41194" providerId="ADAL" clId="{0BF1CC06-6A20-412E-98E3-616E2E16B28C}" dt="2024-01-17T15:52:11.121" v="105" actId="20577"/>
        <pc:sldMkLst>
          <pc:docMk/>
          <pc:sldMk cId="3757186941" sldId="318"/>
        </pc:sldMkLst>
      </pc:sldChg>
      <pc:sldChg chg="add modNotesTx">
        <pc:chgData name="GALLEGO GALAN Sandra (REFORM)" userId="9841a2bd-6450-43e5-b107-1f7e6fa41194" providerId="ADAL" clId="{0BF1CC06-6A20-412E-98E3-616E2E16B28C}" dt="2024-01-17T15:52:04.705" v="102" actId="20577"/>
        <pc:sldMkLst>
          <pc:docMk/>
          <pc:sldMk cId="3546715195" sldId="319"/>
        </pc:sldMkLst>
      </pc:sldChg>
      <pc:sldChg chg="add modNotesTx">
        <pc:chgData name="GALLEGO GALAN Sandra (REFORM)" userId="9841a2bd-6450-43e5-b107-1f7e6fa41194" providerId="ADAL" clId="{0BF1CC06-6A20-412E-98E3-616E2E16B28C}" dt="2024-01-17T15:51:52.872" v="97" actId="20577"/>
        <pc:sldMkLst>
          <pc:docMk/>
          <pc:sldMk cId="1118138330" sldId="320"/>
        </pc:sldMkLst>
      </pc:sldChg>
      <pc:sldChg chg="modSp new mod ord">
        <pc:chgData name="GALLEGO GALAN Sandra (REFORM)" userId="9841a2bd-6450-43e5-b107-1f7e6fa41194" providerId="ADAL" clId="{0BF1CC06-6A20-412E-98E3-616E2E16B28C}" dt="2024-01-17T15:47:43.952" v="39" actId="20577"/>
        <pc:sldMkLst>
          <pc:docMk/>
          <pc:sldMk cId="2721344140" sldId="325"/>
        </pc:sldMkLst>
        <pc:spChg chg="mod">
          <ac:chgData name="GALLEGO GALAN Sandra (REFORM)" userId="9841a2bd-6450-43e5-b107-1f7e6fa41194" providerId="ADAL" clId="{0BF1CC06-6A20-412E-98E3-616E2E16B28C}" dt="2024-01-17T15:47:43.952" v="39" actId="20577"/>
          <ac:spMkLst>
            <pc:docMk/>
            <pc:sldMk cId="2721344140" sldId="325"/>
            <ac:spMk id="2" creationId="{A1F8D0C7-608D-0262-0C0D-98A1D2D2DDCC}"/>
          </ac:spMkLst>
        </pc:spChg>
      </pc:sldChg>
      <pc:sldChg chg="modSp add mod">
        <pc:chgData name="GALLEGO GALAN Sandra (REFORM)" userId="9841a2bd-6450-43e5-b107-1f7e6fa41194" providerId="ADAL" clId="{0BF1CC06-6A20-412E-98E3-616E2E16B28C}" dt="2024-01-17T15:49:07.532" v="92" actId="14100"/>
        <pc:sldMkLst>
          <pc:docMk/>
          <pc:sldMk cId="509013867" sldId="326"/>
        </pc:sldMkLst>
        <pc:spChg chg="mod">
          <ac:chgData name="GALLEGO GALAN Sandra (REFORM)" userId="9841a2bd-6450-43e5-b107-1f7e6fa41194" providerId="ADAL" clId="{0BF1CC06-6A20-412E-98E3-616E2E16B28C}" dt="2024-01-17T15:49:07.532" v="92" actId="14100"/>
          <ac:spMkLst>
            <pc:docMk/>
            <pc:sldMk cId="509013867" sldId="326"/>
            <ac:spMk id="2" creationId="{A1F8D0C7-608D-0262-0C0D-98A1D2D2DDCC}"/>
          </ac:spMkLst>
        </pc:spChg>
      </pc:sldChg>
      <pc:sldChg chg="add">
        <pc:chgData name="GALLEGO GALAN Sandra (REFORM)" userId="9841a2bd-6450-43e5-b107-1f7e6fa41194" providerId="ADAL" clId="{0BF1CC06-6A20-412E-98E3-616E2E16B28C}" dt="2024-01-17T15:50:21.277" v="93"/>
        <pc:sldMkLst>
          <pc:docMk/>
          <pc:sldMk cId="1086839676" sldId="327"/>
        </pc:sldMkLst>
      </pc:sldChg>
      <pc:sldChg chg="add modNotesTx">
        <pc:chgData name="GALLEGO GALAN Sandra (REFORM)" userId="9841a2bd-6450-43e5-b107-1f7e6fa41194" providerId="ADAL" clId="{0BF1CC06-6A20-412E-98E3-616E2E16B28C}" dt="2024-01-17T15:51:48.759" v="95" actId="20577"/>
        <pc:sldMkLst>
          <pc:docMk/>
          <pc:sldMk cId="2813262780" sldId="328"/>
        </pc:sldMkLst>
      </pc:sldChg>
      <pc:sldChg chg="add">
        <pc:chgData name="GALLEGO GALAN Sandra (REFORM)" userId="9841a2bd-6450-43e5-b107-1f7e6fa41194" providerId="ADAL" clId="{0BF1CC06-6A20-412E-98E3-616E2E16B28C}" dt="2024-01-17T15:50:21.277" v="93"/>
        <pc:sldMkLst>
          <pc:docMk/>
          <pc:sldMk cId="3560095934" sldId="329"/>
        </pc:sldMkLst>
      </pc:sldChg>
      <pc:sldChg chg="add modNotesTx">
        <pc:chgData name="GALLEGO GALAN Sandra (REFORM)" userId="9841a2bd-6450-43e5-b107-1f7e6fa41194" providerId="ADAL" clId="{0BF1CC06-6A20-412E-98E3-616E2E16B28C}" dt="2024-01-17T15:52:16.672" v="107" actId="20577"/>
        <pc:sldMkLst>
          <pc:docMk/>
          <pc:sldMk cId="3522178404" sldId="330"/>
        </pc:sldMkLst>
      </pc:sldChg>
      <pc:sldChg chg="add modNotesTx">
        <pc:chgData name="GALLEGO GALAN Sandra (REFORM)" userId="9841a2bd-6450-43e5-b107-1f7e6fa41194" providerId="ADAL" clId="{0BF1CC06-6A20-412E-98E3-616E2E16B28C}" dt="2024-01-17T15:52:19.061" v="108" actId="20577"/>
        <pc:sldMkLst>
          <pc:docMk/>
          <pc:sldMk cId="1962602721" sldId="331"/>
        </pc:sldMkLst>
      </pc:sldChg>
      <pc:sldChg chg="add">
        <pc:chgData name="GALLEGO GALAN Sandra (REFORM)" userId="9841a2bd-6450-43e5-b107-1f7e6fa41194" providerId="ADAL" clId="{0BF1CC06-6A20-412E-98E3-616E2E16B28C}" dt="2024-01-17T15:50:21.277" v="93"/>
        <pc:sldMkLst>
          <pc:docMk/>
          <pc:sldMk cId="1698949738" sldId="332"/>
        </pc:sldMkLst>
      </pc:sldChg>
      <pc:sldChg chg="add modNotesTx">
        <pc:chgData name="GALLEGO GALAN Sandra (REFORM)" userId="9841a2bd-6450-43e5-b107-1f7e6fa41194" providerId="ADAL" clId="{0BF1CC06-6A20-412E-98E3-616E2E16B28C}" dt="2024-01-17T15:53:29.728" v="118" actId="20577"/>
        <pc:sldMkLst>
          <pc:docMk/>
          <pc:sldMk cId="1105847089" sldId="333"/>
        </pc:sldMkLst>
      </pc:sldChg>
      <pc:sldChg chg="add modNotesTx">
        <pc:chgData name="GALLEGO GALAN Sandra (REFORM)" userId="9841a2bd-6450-43e5-b107-1f7e6fa41194" providerId="ADAL" clId="{0BF1CC06-6A20-412E-98E3-616E2E16B28C}" dt="2024-01-17T15:53:24.109" v="117" actId="20577"/>
        <pc:sldMkLst>
          <pc:docMk/>
          <pc:sldMk cId="3474644177" sldId="334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255208591" sldId="335"/>
        </pc:sldMkLst>
      </pc:sldChg>
      <pc:sldChg chg="modSp add mod">
        <pc:chgData name="GALLEGO GALAN Sandra (REFORM)" userId="9841a2bd-6450-43e5-b107-1f7e6fa41194" providerId="ADAL" clId="{0BF1CC06-6A20-412E-98E3-616E2E16B28C}" dt="2024-01-17T15:52:58.056" v="114" actId="27636"/>
        <pc:sldMkLst>
          <pc:docMk/>
          <pc:sldMk cId="377624920" sldId="336"/>
        </pc:sldMkLst>
        <pc:spChg chg="mod">
          <ac:chgData name="GALLEGO GALAN Sandra (REFORM)" userId="9841a2bd-6450-43e5-b107-1f7e6fa41194" providerId="ADAL" clId="{0BF1CC06-6A20-412E-98E3-616E2E16B28C}" dt="2024-01-17T15:52:58.056" v="114" actId="27636"/>
          <ac:spMkLst>
            <pc:docMk/>
            <pc:sldMk cId="377624920" sldId="336"/>
            <ac:spMk id="3" creationId="{547547AD-1CC2-D67B-53CF-849B503BA2F4}"/>
          </ac:spMkLst>
        </pc:spChg>
      </pc:sldChg>
      <pc:sldChg chg="modSp add mod">
        <pc:chgData name="GALLEGO GALAN Sandra (REFORM)" userId="9841a2bd-6450-43e5-b107-1f7e6fa41194" providerId="ADAL" clId="{0BF1CC06-6A20-412E-98E3-616E2E16B28C}" dt="2024-01-17T15:54:51.545" v="132" actId="20577"/>
        <pc:sldMkLst>
          <pc:docMk/>
          <pc:sldMk cId="2298028077" sldId="337"/>
        </pc:sldMkLst>
        <pc:spChg chg="mod">
          <ac:chgData name="GALLEGO GALAN Sandra (REFORM)" userId="9841a2bd-6450-43e5-b107-1f7e6fa41194" providerId="ADAL" clId="{0BF1CC06-6A20-412E-98E3-616E2E16B28C}" dt="2024-01-17T15:54:51.545" v="132" actId="20577"/>
          <ac:spMkLst>
            <pc:docMk/>
            <pc:sldMk cId="2298028077" sldId="337"/>
            <ac:spMk id="2" creationId="{A1F8D0C7-608D-0262-0C0D-98A1D2D2DDCC}"/>
          </ac:spMkLst>
        </pc:spChg>
      </pc:sldChg>
      <pc:sldChg chg="modSp add mod">
        <pc:chgData name="GALLEGO GALAN Sandra (REFORM)" userId="9841a2bd-6450-43e5-b107-1f7e6fa41194" providerId="ADAL" clId="{0BF1CC06-6A20-412E-98E3-616E2E16B28C}" dt="2024-01-17T15:55:17.043" v="146" actId="20577"/>
        <pc:sldMkLst>
          <pc:docMk/>
          <pc:sldMk cId="3110246149" sldId="338"/>
        </pc:sldMkLst>
        <pc:spChg chg="mod">
          <ac:chgData name="GALLEGO GALAN Sandra (REFORM)" userId="9841a2bd-6450-43e5-b107-1f7e6fa41194" providerId="ADAL" clId="{0BF1CC06-6A20-412E-98E3-616E2E16B28C}" dt="2024-01-17T15:55:17.043" v="146" actId="20577"/>
          <ac:spMkLst>
            <pc:docMk/>
            <pc:sldMk cId="3110246149" sldId="338"/>
            <ac:spMk id="2" creationId="{A1F8D0C7-608D-0262-0C0D-98A1D2D2DDCC}"/>
          </ac:spMkLst>
        </pc:spChg>
      </pc:sldChg>
      <pc:sldChg chg="add">
        <pc:chgData name="GALLEGO GALAN Sandra (REFORM)" userId="9841a2bd-6450-43e5-b107-1f7e6fa41194" providerId="ADAL" clId="{0BF1CC06-6A20-412E-98E3-616E2E16B28C}" dt="2024-01-17T15:55:21.440" v="147"/>
        <pc:sldMkLst>
          <pc:docMk/>
          <pc:sldMk cId="3433471502" sldId="339"/>
        </pc:sldMkLst>
      </pc:sldChg>
      <pc:sldChg chg="modSp add mod">
        <pc:chgData name="GALLEGO GALAN Sandra (REFORM)" userId="9841a2bd-6450-43e5-b107-1f7e6fa41194" providerId="ADAL" clId="{0BF1CC06-6A20-412E-98E3-616E2E16B28C}" dt="2024-01-17T15:55:51.435" v="184" actId="20577"/>
        <pc:sldMkLst>
          <pc:docMk/>
          <pc:sldMk cId="3804277566" sldId="340"/>
        </pc:sldMkLst>
        <pc:spChg chg="mod">
          <ac:chgData name="GALLEGO GALAN Sandra (REFORM)" userId="9841a2bd-6450-43e5-b107-1f7e6fa41194" providerId="ADAL" clId="{0BF1CC06-6A20-412E-98E3-616E2E16B28C}" dt="2024-01-17T15:55:51.435" v="184" actId="20577"/>
          <ac:spMkLst>
            <pc:docMk/>
            <pc:sldMk cId="3804277566" sldId="340"/>
            <ac:spMk id="2" creationId="{A1F8D0C7-608D-0262-0C0D-98A1D2D2DDCC}"/>
          </ac:spMkLst>
        </pc:spChg>
      </pc:sldChg>
      <pc:sldChg chg="add">
        <pc:chgData name="GALLEGO GALAN Sandra (REFORM)" userId="9841a2bd-6450-43e5-b107-1f7e6fa41194" providerId="ADAL" clId="{0BF1CC06-6A20-412E-98E3-616E2E16B28C}" dt="2024-01-17T15:56:27.989" v="185"/>
        <pc:sldMkLst>
          <pc:docMk/>
          <pc:sldMk cId="2258643092" sldId="341"/>
        </pc:sldMkLst>
      </pc:sldChg>
      <pc:sldChg chg="add">
        <pc:chgData name="GALLEGO GALAN Sandra (REFORM)" userId="9841a2bd-6450-43e5-b107-1f7e6fa41194" providerId="ADAL" clId="{0BF1CC06-6A20-412E-98E3-616E2E16B28C}" dt="2024-01-17T15:56:27.989" v="185"/>
        <pc:sldMkLst>
          <pc:docMk/>
          <pc:sldMk cId="668454345" sldId="342"/>
        </pc:sldMkLst>
      </pc:sldChg>
    </pc:docChg>
  </pc:docChgLst>
  <pc:docChgLst>
    <pc:chgData name="GALLEGO GALAN Sandra (REFORM)" userId="S::sandra.gallego-galan@ec.europa.eu::9841a2bd-6450-43e5-b107-1f7e6fa41194" providerId="AD" clId="Web-{0D63BF38-78A5-423C-A31C-77C395FD41DD}"/>
    <pc:docChg chg="delSld">
      <pc:chgData name="GALLEGO GALAN Sandra (REFORM)" userId="S::sandra.gallego-galan@ec.europa.eu::9841a2bd-6450-43e5-b107-1f7e6fa41194" providerId="AD" clId="Web-{0D63BF38-78A5-423C-A31C-77C395FD41DD}" dt="2024-01-17T16:02:02.045" v="56"/>
      <pc:docMkLst>
        <pc:docMk/>
      </pc:docMkLst>
      <pc:sldChg chg="del">
        <pc:chgData name="GALLEGO GALAN Sandra (REFORM)" userId="S::sandra.gallego-galan@ec.europa.eu::9841a2bd-6450-43e5-b107-1f7e6fa41194" providerId="AD" clId="Web-{0D63BF38-78A5-423C-A31C-77C395FD41DD}" dt="2024-01-17T16:01:55.951" v="14"/>
        <pc:sldMkLst>
          <pc:docMk/>
          <pc:sldMk cId="3671674546" sldId="256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13"/>
        <pc:sldMkLst>
          <pc:docMk/>
          <pc:sldMk cId="2288260209" sldId="257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29"/>
        <pc:sldMkLst>
          <pc:docMk/>
          <pc:sldMk cId="1121371840" sldId="258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10"/>
        <pc:sldMkLst>
          <pc:docMk/>
          <pc:sldMk cId="3583239364" sldId="259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9"/>
        <pc:sldMkLst>
          <pc:docMk/>
          <pc:sldMk cId="4148563703" sldId="260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8"/>
        <pc:sldMkLst>
          <pc:docMk/>
          <pc:sldMk cId="96317584" sldId="261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7"/>
        <pc:sldMkLst>
          <pc:docMk/>
          <pc:sldMk cId="1129112543" sldId="262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12"/>
        <pc:sldMkLst>
          <pc:docMk/>
          <pc:sldMk cId="1437256645" sldId="263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6"/>
        <pc:sldMkLst>
          <pc:docMk/>
          <pc:sldMk cId="3521931088" sldId="264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9"/>
        <pc:sldMkLst>
          <pc:docMk/>
          <pc:sldMk cId="1058563292" sldId="266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67" v="15"/>
        <pc:sldMkLst>
          <pc:docMk/>
          <pc:sldMk cId="4273619315" sldId="284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82" v="27"/>
        <pc:sldMkLst>
          <pc:docMk/>
          <pc:sldMk cId="1889100894" sldId="285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82" v="26"/>
        <pc:sldMkLst>
          <pc:docMk/>
          <pc:sldMk cId="3906923608" sldId="286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36" v="2"/>
        <pc:sldMkLst>
          <pc:docMk/>
          <pc:sldMk cId="4065853859" sldId="288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82" v="25"/>
        <pc:sldMkLst>
          <pc:docMk/>
          <pc:sldMk cId="3674021741" sldId="289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67" v="16"/>
        <pc:sldMkLst>
          <pc:docMk/>
          <pc:sldMk cId="4172449215" sldId="290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82" v="24"/>
        <pc:sldMkLst>
          <pc:docMk/>
          <pc:sldMk cId="4192604692" sldId="293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67" v="17"/>
        <pc:sldMkLst>
          <pc:docMk/>
          <pc:sldMk cId="774087269" sldId="294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82" v="23"/>
        <pc:sldMkLst>
          <pc:docMk/>
          <pc:sldMk cId="3260784730" sldId="295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82" v="22"/>
        <pc:sldMkLst>
          <pc:docMk/>
          <pc:sldMk cId="2383315319" sldId="296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67" v="21"/>
        <pc:sldMkLst>
          <pc:docMk/>
          <pc:sldMk cId="3762040151" sldId="297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67" v="20"/>
        <pc:sldMkLst>
          <pc:docMk/>
          <pc:sldMk cId="12703049" sldId="298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67" v="19"/>
        <pc:sldMkLst>
          <pc:docMk/>
          <pc:sldMk cId="1812456318" sldId="299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67" v="18"/>
        <pc:sldMkLst>
          <pc:docMk/>
          <pc:sldMk cId="954158350" sldId="300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51"/>
        <pc:sldMkLst>
          <pc:docMk/>
          <pc:sldMk cId="1555903897" sldId="302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6"/>
        <pc:sldMkLst>
          <pc:docMk/>
          <pc:sldMk cId="1505132512" sldId="303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6"/>
        <pc:sldMkLst>
          <pc:docMk/>
          <pc:sldMk cId="3457523624" sldId="304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9"/>
        <pc:sldMkLst>
          <pc:docMk/>
          <pc:sldMk cId="1296973984" sldId="305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8"/>
        <pc:sldMkLst>
          <pc:docMk/>
          <pc:sldMk cId="1051701945" sldId="306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7"/>
        <pc:sldMkLst>
          <pc:docMk/>
          <pc:sldMk cId="2505500501" sldId="308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1"/>
        <pc:sldMkLst>
          <pc:docMk/>
          <pc:sldMk cId="2874474809" sldId="309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2"/>
        <pc:sldMkLst>
          <pc:docMk/>
          <pc:sldMk cId="440810626" sldId="310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5"/>
        <pc:sldMkLst>
          <pc:docMk/>
          <pc:sldMk cId="3906836007" sldId="311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3"/>
        <pc:sldMkLst>
          <pc:docMk/>
          <pc:sldMk cId="289074043" sldId="312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2"/>
        <pc:sldMkLst>
          <pc:docMk/>
          <pc:sldMk cId="3811744443" sldId="313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4"/>
        <pc:sldMkLst>
          <pc:docMk/>
          <pc:sldMk cId="2095068590" sldId="317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1"/>
        <pc:sldMkLst>
          <pc:docMk/>
          <pc:sldMk cId="3757186941" sldId="318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4"/>
        <pc:sldMkLst>
          <pc:docMk/>
          <pc:sldMk cId="3546715195" sldId="319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50"/>
        <pc:sldMkLst>
          <pc:docMk/>
          <pc:sldMk cId="1118138330" sldId="320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2:02.045" v="56"/>
        <pc:sldMkLst>
          <pc:docMk/>
          <pc:sldMk cId="2721344140" sldId="325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2:02.045" v="55"/>
        <pc:sldMkLst>
          <pc:docMk/>
          <pc:sldMk cId="509013867" sldId="326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29" v="53"/>
        <pc:sldMkLst>
          <pc:docMk/>
          <pc:sldMk cId="1086839676" sldId="327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52"/>
        <pc:sldMkLst>
          <pc:docMk/>
          <pc:sldMk cId="2813262780" sldId="328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40"/>
        <pc:sldMkLst>
          <pc:docMk/>
          <pc:sldMk cId="3560095934" sldId="329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8"/>
        <pc:sldMkLst>
          <pc:docMk/>
          <pc:sldMk cId="3522178404" sldId="330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7"/>
        <pc:sldMkLst>
          <pc:docMk/>
          <pc:sldMk cId="1962602721" sldId="331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5"/>
        <pc:sldMkLst>
          <pc:docMk/>
          <pc:sldMk cId="1698949738" sldId="332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3"/>
        <pc:sldMkLst>
          <pc:docMk/>
          <pc:sldMk cId="1105847089" sldId="333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0"/>
        <pc:sldMkLst>
          <pc:docMk/>
          <pc:sldMk cId="3474644177" sldId="334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28"/>
        <pc:sldMkLst>
          <pc:docMk/>
          <pc:sldMk cId="255208591" sldId="335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11"/>
        <pc:sldMkLst>
          <pc:docMk/>
          <pc:sldMk cId="377624920" sldId="336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29" v="54"/>
        <pc:sldMkLst>
          <pc:docMk/>
          <pc:sldMk cId="2298028077" sldId="337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5"/>
        <pc:sldMkLst>
          <pc:docMk/>
          <pc:sldMk cId="3110246149" sldId="338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3"/>
        <pc:sldMkLst>
          <pc:docMk/>
          <pc:sldMk cId="3433471502" sldId="339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4"/>
        <pc:sldMkLst>
          <pc:docMk/>
          <pc:sldMk cId="3804277566" sldId="340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36" v="1"/>
        <pc:sldMkLst>
          <pc:docMk/>
          <pc:sldMk cId="2258643092" sldId="341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36" v="0"/>
        <pc:sldMkLst>
          <pc:docMk/>
          <pc:sldMk cId="668454345" sldId="34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FI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90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83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FI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7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FI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56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4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A3E93BFF5E64B81FD2752BF1BECD6" ma:contentTypeVersion="14" ma:contentTypeDescription="Create a new document." ma:contentTypeScope="" ma:versionID="da4e80a661110df4d7392d0b0ad65c8d">
  <xsd:schema xmlns:xsd="http://www.w3.org/2001/XMLSchema" xmlns:xs="http://www.w3.org/2001/XMLSchema" xmlns:p="http://schemas.microsoft.com/office/2006/metadata/properties" xmlns:ns2="4d8d8558-386b-4b7a-9934-ee7da0a43094" xmlns:ns3="5142aa42-1af1-41a6-85f2-be9d08ee8af9" targetNamespace="http://schemas.microsoft.com/office/2006/metadata/properties" ma:root="true" ma:fieldsID="76682d35caba6dd78801367249e3e9fe" ns2:_="" ns3:_="">
    <xsd:import namespace="4d8d8558-386b-4b7a-9934-ee7da0a43094"/>
    <xsd:import namespace="5142aa42-1af1-41a6-85f2-be9d08ee8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d8558-386b-4b7a-9934-ee7da0a43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2aa42-1af1-41a6-85f2-be9d08ee8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7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1. Overview – </vt:lpstr>
      <vt:lpstr>Priorities Pillar 1: Skills</vt:lpstr>
      <vt:lpstr>Priorities Pillar 2: Digital</vt:lpstr>
      <vt:lpstr>Priorities Pillar 3: Green</vt:lpstr>
      <vt:lpstr>Ideas for further studies</vt:lpstr>
      <vt:lpstr>Any questions?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revision>3</cp:revision>
  <dcterms:created xsi:type="dcterms:W3CDTF">2019-08-09T12:06:42Z</dcterms:created>
  <dcterms:modified xsi:type="dcterms:W3CDTF">2024-01-17T16:02:06Z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0x010100A03A3E93BFF5E64B81FD2752BF1BECD6</vt:lpwstr>
  </property>
  <property fmtid="{D5CDD505-2E9C-101B-9397-08002B2CF9AE}" pid="3" name="Offisync_UpdateToken">
    <vt:lpwstr>1</vt:lpwstr>
  </property>
  <property fmtid="{D5CDD505-2E9C-101B-9397-08002B2CF9AE}" pid="4" name="Offisync_ServerID">
    <vt:lpwstr>0d3b22a6-6203-4efc-8e8e-b5279256493b</vt:lpwstr>
  </property>
  <property fmtid="{D5CDD505-2E9C-101B-9397-08002B2CF9AE}" pid="5" name="Offisync_UniqueId">
    <vt:lpwstr>215656</vt:lpwstr>
  </property>
  <property fmtid="{D5CDD505-2E9C-101B-9397-08002B2CF9AE}" pid="6" name="Jive_LatestUserAccountName">
    <vt:lpwstr>charmth</vt:lpwstr>
  </property>
  <property fmtid="{D5CDD505-2E9C-101B-9397-08002B2CF9AE}" pid="7" name="Offisync_ProviderInitializationData">
    <vt:lpwstr>https://webgate.ec.europa.eu/connected</vt:lpwstr>
  </property>
  <property fmtid="{D5CDD505-2E9C-101B-9397-08002B2CF9AE}" pid="8" name="Jive_VersionGuid">
    <vt:lpwstr>f32d9c5c6dce4db48ebd539cb3fe0e33</vt:lpwstr>
  </property>
  <property fmtid="{D5CDD505-2E9C-101B-9397-08002B2CF9AE}" pid="9" name="MediaServiceImageTags">
    <vt:lpwstr/>
  </property>
  <property fmtid="{D5CDD505-2E9C-101B-9397-08002B2CF9AE}" pid="10" name="MSIP_Label_6bd9ddd1-4d20-43f6-abfa-fc3c07406f94_Enabled">
    <vt:lpwstr>true</vt:lpwstr>
  </property>
  <property fmtid="{D5CDD505-2E9C-101B-9397-08002B2CF9AE}" pid="11" name="MSIP_Label_6bd9ddd1-4d20-43f6-abfa-fc3c07406f94_SetDate">
    <vt:lpwstr>2023-02-06T16:24:24Z</vt:lpwstr>
  </property>
  <property fmtid="{D5CDD505-2E9C-101B-9397-08002B2CF9AE}" pid="12" name="MSIP_Label_6bd9ddd1-4d20-43f6-abfa-fc3c07406f94_Method">
    <vt:lpwstr>Standard</vt:lpwstr>
  </property>
  <property fmtid="{D5CDD505-2E9C-101B-9397-08002B2CF9AE}" pid="13" name="MSIP_Label_6bd9ddd1-4d20-43f6-abfa-fc3c07406f94_Name">
    <vt:lpwstr>Commission Use</vt:lpwstr>
  </property>
  <property fmtid="{D5CDD505-2E9C-101B-9397-08002B2CF9AE}" pid="14" name="MSIP_Label_6bd9ddd1-4d20-43f6-abfa-fc3c07406f94_SiteId">
    <vt:lpwstr>b24c8b06-522c-46fe-9080-70926f8dddb1</vt:lpwstr>
  </property>
  <property fmtid="{D5CDD505-2E9C-101B-9397-08002B2CF9AE}" pid="15" name="MSIP_Label_6bd9ddd1-4d20-43f6-abfa-fc3c07406f94_ActionId">
    <vt:lpwstr>b177c264-3b0d-4f5a-b511-ae1404550216</vt:lpwstr>
  </property>
  <property fmtid="{D5CDD505-2E9C-101B-9397-08002B2CF9AE}" pid="16" name="MSIP_Label_6bd9ddd1-4d20-43f6-abfa-fc3c07406f94_ContentBits">
    <vt:lpwstr>0</vt:lpwstr>
  </property>
</Properties>
</file>